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930" r:id="rId2"/>
    <p:sldMasterId id="2147483950" r:id="rId3"/>
  </p:sldMasterIdLst>
  <p:notesMasterIdLst>
    <p:notesMasterId r:id="rId20"/>
  </p:notesMasterIdLst>
  <p:sldIdLst>
    <p:sldId id="309" r:id="rId4"/>
    <p:sldId id="258" r:id="rId5"/>
    <p:sldId id="303" r:id="rId6"/>
    <p:sldId id="304" r:id="rId7"/>
    <p:sldId id="305" r:id="rId8"/>
    <p:sldId id="306" r:id="rId9"/>
    <p:sldId id="307" r:id="rId10"/>
    <p:sldId id="308" r:id="rId11"/>
    <p:sldId id="298" r:id="rId12"/>
    <p:sldId id="301" r:id="rId13"/>
    <p:sldId id="300" r:id="rId14"/>
    <p:sldId id="289" r:id="rId15"/>
    <p:sldId id="310" r:id="rId16"/>
    <p:sldId id="295" r:id="rId17"/>
    <p:sldId id="311" r:id="rId18"/>
    <p:sldId id="29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Wingdings 3" panose="05040102010807070707" pitchFamily="18" charset="2"/>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opjoEhDaVhLK1ieyRMVmSWMrK5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194629-FD5D-4148-8061-70AF551460FA}">
  <a:tblStyle styleId="{A0194629-FD5D-4148-8061-70AF551460FA}"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6FB"/>
          </a:solidFill>
        </a:fill>
      </a:tcStyle>
    </a:wholeTbl>
    <a:band1H>
      <a:tcTxStyle/>
      <a:tcStyle>
        <a:tcBdr/>
        <a:fill>
          <a:solidFill>
            <a:srgbClr val="D5EDF8"/>
          </a:solidFill>
        </a:fill>
      </a:tcStyle>
    </a:band1H>
    <a:band2H>
      <a:tcTxStyle/>
      <a:tcStyle>
        <a:tcBdr/>
      </a:tcStyle>
    </a:band2H>
    <a:band1V>
      <a:tcTxStyle/>
      <a:tcStyle>
        <a:tcBdr/>
        <a:fill>
          <a:solidFill>
            <a:srgbClr val="D5EDF8"/>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5"/>
          </a:solidFill>
        </a:fill>
      </a:tcStyle>
    </a:lastCol>
    <a:firstCol>
      <a:tcTxStyle b="on" i="off">
        <a:font>
          <a:latin typeface="Century Gothic"/>
          <a:ea typeface="Century Gothic"/>
          <a:cs typeface="Century Gothic"/>
        </a:font>
        <a:schemeClr val="lt1"/>
      </a:tcTxStyle>
      <a:tcStyle>
        <a:tcBdr/>
        <a:fill>
          <a:solidFill>
            <a:schemeClr val="accent5"/>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0"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582D3-78E5-4F66-A5EA-C7B04D75E4B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CL"/>
        </a:p>
      </dgm:t>
    </dgm:pt>
    <dgm:pt modelId="{3020F8B0-F50B-4509-A72F-410E112CE0DD}">
      <dgm:prSet phldrT="[Texto]"/>
      <dgm:spPr/>
      <dgm:t>
        <a:bodyPr/>
        <a:lstStyle/>
        <a:p>
          <a:r>
            <a:rPr lang="es-ES" dirty="0">
              <a:solidFill>
                <a:schemeClr val="tx1"/>
              </a:solidFill>
            </a:rPr>
            <a:t>Contribuyentes de 1° Categoría</a:t>
          </a:r>
          <a:endParaRPr lang="es-CL" dirty="0">
            <a:solidFill>
              <a:schemeClr val="tx1"/>
            </a:solidFill>
          </a:endParaRPr>
        </a:p>
      </dgm:t>
    </dgm:pt>
    <dgm:pt modelId="{3414C1F2-79E7-4B1D-9694-F7DA3C5FA9C6}" type="parTrans" cxnId="{CF404DD7-E05D-4B0E-8D92-66363D75BF16}">
      <dgm:prSet/>
      <dgm:spPr/>
      <dgm:t>
        <a:bodyPr/>
        <a:lstStyle/>
        <a:p>
          <a:endParaRPr lang="es-CL">
            <a:solidFill>
              <a:schemeClr val="tx1"/>
            </a:solidFill>
          </a:endParaRPr>
        </a:p>
      </dgm:t>
    </dgm:pt>
    <dgm:pt modelId="{803C6BF3-19E4-4C88-B44E-F1EDEB0DC1CC}" type="sibTrans" cxnId="{CF404DD7-E05D-4B0E-8D92-66363D75BF16}">
      <dgm:prSet/>
      <dgm:spPr/>
      <dgm:t>
        <a:bodyPr/>
        <a:lstStyle/>
        <a:p>
          <a:endParaRPr lang="es-CL">
            <a:solidFill>
              <a:schemeClr val="tx1"/>
            </a:solidFill>
          </a:endParaRPr>
        </a:p>
      </dgm:t>
    </dgm:pt>
    <dgm:pt modelId="{F77F1951-3811-4F95-8C54-746E4DBD1E70}">
      <dgm:prSet phldrT="[Texto]"/>
      <dgm:spPr/>
      <dgm:t>
        <a:bodyPr/>
        <a:lstStyle/>
        <a:p>
          <a:r>
            <a:rPr lang="es-ES" dirty="0">
              <a:solidFill>
                <a:schemeClr val="tx1"/>
              </a:solidFill>
            </a:rPr>
            <a:t>Capital inicial de 85.000 UF</a:t>
          </a:r>
          <a:endParaRPr lang="es-CL" dirty="0">
            <a:solidFill>
              <a:schemeClr val="tx1"/>
            </a:solidFill>
          </a:endParaRPr>
        </a:p>
      </dgm:t>
    </dgm:pt>
    <dgm:pt modelId="{56B3D038-9B37-4393-972B-89733C15B30D}" type="parTrans" cxnId="{C725338A-A559-485A-9544-293BFE904084}">
      <dgm:prSet/>
      <dgm:spPr/>
      <dgm:t>
        <a:bodyPr/>
        <a:lstStyle/>
        <a:p>
          <a:endParaRPr lang="es-CL">
            <a:solidFill>
              <a:schemeClr val="tx1"/>
            </a:solidFill>
          </a:endParaRPr>
        </a:p>
      </dgm:t>
    </dgm:pt>
    <dgm:pt modelId="{9D1A22DF-3603-4F4E-BBF8-D7DF5C95CC34}" type="sibTrans" cxnId="{C725338A-A559-485A-9544-293BFE904084}">
      <dgm:prSet/>
      <dgm:spPr/>
      <dgm:t>
        <a:bodyPr/>
        <a:lstStyle/>
        <a:p>
          <a:endParaRPr lang="es-CL">
            <a:solidFill>
              <a:schemeClr val="tx1"/>
            </a:solidFill>
          </a:endParaRPr>
        </a:p>
      </dgm:t>
    </dgm:pt>
    <dgm:pt modelId="{ABD9A653-EC24-4519-962C-364856FECFFD}">
      <dgm:prSet phldrT="[Texto]"/>
      <dgm:spPr/>
      <dgm:t>
        <a:bodyPr/>
        <a:lstStyle/>
        <a:p>
          <a:r>
            <a:rPr lang="es-ES" dirty="0">
              <a:solidFill>
                <a:schemeClr val="tx1"/>
              </a:solidFill>
            </a:rPr>
            <a:t>Ingreso promedio anual hasta 75.000 UF</a:t>
          </a:r>
        </a:p>
      </dgm:t>
    </dgm:pt>
    <dgm:pt modelId="{76FE14F5-A168-411F-B53B-6FB4213874E9}" type="parTrans" cxnId="{832FCCDC-74C4-4432-A761-18C2EBDC14E9}">
      <dgm:prSet/>
      <dgm:spPr/>
      <dgm:t>
        <a:bodyPr/>
        <a:lstStyle/>
        <a:p>
          <a:endParaRPr lang="es-CL">
            <a:solidFill>
              <a:schemeClr val="tx1"/>
            </a:solidFill>
          </a:endParaRPr>
        </a:p>
      </dgm:t>
    </dgm:pt>
    <dgm:pt modelId="{75484B29-D912-46ED-8DB2-EA54FBE04537}" type="sibTrans" cxnId="{832FCCDC-74C4-4432-A761-18C2EBDC14E9}">
      <dgm:prSet/>
      <dgm:spPr/>
      <dgm:t>
        <a:bodyPr/>
        <a:lstStyle/>
        <a:p>
          <a:endParaRPr lang="es-CL">
            <a:solidFill>
              <a:schemeClr val="tx1"/>
            </a:solidFill>
          </a:endParaRPr>
        </a:p>
      </dgm:t>
    </dgm:pt>
    <dgm:pt modelId="{FFEFB3D7-27F4-414B-8C71-A1D5423BE564}">
      <dgm:prSet phldrT="[Texto]"/>
      <dgm:spPr/>
      <dgm:t>
        <a:bodyPr/>
        <a:lstStyle/>
        <a:p>
          <a:r>
            <a:rPr lang="es-ES" dirty="0">
              <a:solidFill>
                <a:schemeClr val="tx1"/>
              </a:solidFill>
            </a:rPr>
            <a:t>Los ingresos de un año puede superar las 75.000 UF y no exceder las 85.000 UF</a:t>
          </a:r>
        </a:p>
      </dgm:t>
    </dgm:pt>
    <dgm:pt modelId="{60116A16-DA1C-452E-AAA7-574BEC7DC358}" type="parTrans" cxnId="{A6BFD556-285D-464D-996B-C0294F60D6DE}">
      <dgm:prSet/>
      <dgm:spPr/>
      <dgm:t>
        <a:bodyPr/>
        <a:lstStyle/>
        <a:p>
          <a:endParaRPr lang="es-CL">
            <a:solidFill>
              <a:schemeClr val="tx1"/>
            </a:solidFill>
          </a:endParaRPr>
        </a:p>
      </dgm:t>
    </dgm:pt>
    <dgm:pt modelId="{748281FE-05CA-446F-BAFC-8013759C33EC}" type="sibTrans" cxnId="{A6BFD556-285D-464D-996B-C0294F60D6DE}">
      <dgm:prSet/>
      <dgm:spPr/>
      <dgm:t>
        <a:bodyPr/>
        <a:lstStyle/>
        <a:p>
          <a:endParaRPr lang="es-CL">
            <a:solidFill>
              <a:schemeClr val="tx1"/>
            </a:solidFill>
          </a:endParaRPr>
        </a:p>
      </dgm:t>
    </dgm:pt>
    <dgm:pt modelId="{B93FBB23-0033-4DDB-88E4-A42D64E2641A}">
      <dgm:prSet phldrT="[Texto]"/>
      <dgm:spPr/>
      <dgm:t>
        <a:bodyPr/>
        <a:lstStyle/>
        <a:p>
          <a:r>
            <a:rPr lang="es-ES" dirty="0">
              <a:solidFill>
                <a:schemeClr val="tx1"/>
              </a:solidFill>
            </a:rPr>
            <a:t>Para los ingresos se considera la suma de los ingresos de las empresas relacionadas</a:t>
          </a:r>
        </a:p>
      </dgm:t>
    </dgm:pt>
    <dgm:pt modelId="{66990946-1BDE-4E5C-BEA8-63C31750E3EA}" type="parTrans" cxnId="{4F69EFF0-448D-49AE-AE5B-CAD2C3A393C9}">
      <dgm:prSet/>
      <dgm:spPr/>
      <dgm:t>
        <a:bodyPr/>
        <a:lstStyle/>
        <a:p>
          <a:endParaRPr lang="es-CL">
            <a:solidFill>
              <a:schemeClr val="tx1"/>
            </a:solidFill>
          </a:endParaRPr>
        </a:p>
      </dgm:t>
    </dgm:pt>
    <dgm:pt modelId="{92A4174C-FF6F-4CE9-85A6-C59B504B7A9C}" type="sibTrans" cxnId="{4F69EFF0-448D-49AE-AE5B-CAD2C3A393C9}">
      <dgm:prSet/>
      <dgm:spPr/>
      <dgm:t>
        <a:bodyPr/>
        <a:lstStyle/>
        <a:p>
          <a:endParaRPr lang="es-CL">
            <a:solidFill>
              <a:schemeClr val="tx1"/>
            </a:solidFill>
          </a:endParaRPr>
        </a:p>
      </dgm:t>
    </dgm:pt>
    <dgm:pt modelId="{181FD2E3-4016-44CE-822A-1DEAC8B8B608}" type="pres">
      <dgm:prSet presAssocID="{6A9582D3-78E5-4F66-A5EA-C7B04D75E4BC}" presName="linear" presStyleCnt="0">
        <dgm:presLayoutVars>
          <dgm:animLvl val="lvl"/>
          <dgm:resizeHandles val="exact"/>
        </dgm:presLayoutVars>
      </dgm:prSet>
      <dgm:spPr/>
    </dgm:pt>
    <dgm:pt modelId="{E16FB185-29ED-4AFE-93BA-6C8B64EBC018}" type="pres">
      <dgm:prSet presAssocID="{3020F8B0-F50B-4509-A72F-410E112CE0DD}" presName="parentText" presStyleLbl="node1" presStyleIdx="0" presStyleCnt="5">
        <dgm:presLayoutVars>
          <dgm:chMax val="0"/>
          <dgm:bulletEnabled val="1"/>
        </dgm:presLayoutVars>
      </dgm:prSet>
      <dgm:spPr/>
    </dgm:pt>
    <dgm:pt modelId="{EF8371B9-5C17-41DF-8CA1-FF381AF7F7D5}" type="pres">
      <dgm:prSet presAssocID="{803C6BF3-19E4-4C88-B44E-F1EDEB0DC1CC}" presName="spacer" presStyleCnt="0"/>
      <dgm:spPr/>
    </dgm:pt>
    <dgm:pt modelId="{679D1CD4-7390-4DEC-92B4-7350F30CA4CD}" type="pres">
      <dgm:prSet presAssocID="{F77F1951-3811-4F95-8C54-746E4DBD1E70}" presName="parentText" presStyleLbl="node1" presStyleIdx="1" presStyleCnt="5">
        <dgm:presLayoutVars>
          <dgm:chMax val="0"/>
          <dgm:bulletEnabled val="1"/>
        </dgm:presLayoutVars>
      </dgm:prSet>
      <dgm:spPr/>
    </dgm:pt>
    <dgm:pt modelId="{73EA1E7E-635A-41D5-8783-82A2E64184AE}" type="pres">
      <dgm:prSet presAssocID="{9D1A22DF-3603-4F4E-BBF8-D7DF5C95CC34}" presName="spacer" presStyleCnt="0"/>
      <dgm:spPr/>
    </dgm:pt>
    <dgm:pt modelId="{8422A9DD-FD73-4F60-9482-132B17E5842B}" type="pres">
      <dgm:prSet presAssocID="{ABD9A653-EC24-4519-962C-364856FECFFD}" presName="parentText" presStyleLbl="node1" presStyleIdx="2" presStyleCnt="5">
        <dgm:presLayoutVars>
          <dgm:chMax val="0"/>
          <dgm:bulletEnabled val="1"/>
        </dgm:presLayoutVars>
      </dgm:prSet>
      <dgm:spPr/>
    </dgm:pt>
    <dgm:pt modelId="{58AD6E0B-98B0-4819-BD08-7DAB91AE2327}" type="pres">
      <dgm:prSet presAssocID="{75484B29-D912-46ED-8DB2-EA54FBE04537}" presName="spacer" presStyleCnt="0"/>
      <dgm:spPr/>
    </dgm:pt>
    <dgm:pt modelId="{DB91949B-E98C-4340-90CC-D6ADE7CBC49E}" type="pres">
      <dgm:prSet presAssocID="{FFEFB3D7-27F4-414B-8C71-A1D5423BE564}" presName="parentText" presStyleLbl="node1" presStyleIdx="3" presStyleCnt="5">
        <dgm:presLayoutVars>
          <dgm:chMax val="0"/>
          <dgm:bulletEnabled val="1"/>
        </dgm:presLayoutVars>
      </dgm:prSet>
      <dgm:spPr/>
    </dgm:pt>
    <dgm:pt modelId="{8CE2314B-2A10-401D-81B0-B401829B7BDC}" type="pres">
      <dgm:prSet presAssocID="{748281FE-05CA-446F-BAFC-8013759C33EC}" presName="spacer" presStyleCnt="0"/>
      <dgm:spPr/>
    </dgm:pt>
    <dgm:pt modelId="{B629341E-BD92-46B3-82C0-9361F988EAB2}" type="pres">
      <dgm:prSet presAssocID="{B93FBB23-0033-4DDB-88E4-A42D64E2641A}" presName="parentText" presStyleLbl="node1" presStyleIdx="4" presStyleCnt="5">
        <dgm:presLayoutVars>
          <dgm:chMax val="0"/>
          <dgm:bulletEnabled val="1"/>
        </dgm:presLayoutVars>
      </dgm:prSet>
      <dgm:spPr/>
    </dgm:pt>
  </dgm:ptLst>
  <dgm:cxnLst>
    <dgm:cxn modelId="{60832C00-3D89-4455-8080-D4C230D866A4}" type="presOf" srcId="{F77F1951-3811-4F95-8C54-746E4DBD1E70}" destId="{679D1CD4-7390-4DEC-92B4-7350F30CA4CD}" srcOrd="0" destOrd="0" presId="urn:microsoft.com/office/officeart/2005/8/layout/vList2"/>
    <dgm:cxn modelId="{EE69AF07-4E96-4237-97CC-B78384523A12}" type="presOf" srcId="{B93FBB23-0033-4DDB-88E4-A42D64E2641A}" destId="{B629341E-BD92-46B3-82C0-9361F988EAB2}" srcOrd="0" destOrd="0" presId="urn:microsoft.com/office/officeart/2005/8/layout/vList2"/>
    <dgm:cxn modelId="{3BC8E84A-A3BD-43E2-9453-150648179EF2}" type="presOf" srcId="{FFEFB3D7-27F4-414B-8C71-A1D5423BE564}" destId="{DB91949B-E98C-4340-90CC-D6ADE7CBC49E}" srcOrd="0" destOrd="0" presId="urn:microsoft.com/office/officeart/2005/8/layout/vList2"/>
    <dgm:cxn modelId="{A6BFD556-285D-464D-996B-C0294F60D6DE}" srcId="{6A9582D3-78E5-4F66-A5EA-C7B04D75E4BC}" destId="{FFEFB3D7-27F4-414B-8C71-A1D5423BE564}" srcOrd="3" destOrd="0" parTransId="{60116A16-DA1C-452E-AAA7-574BEC7DC358}" sibTransId="{748281FE-05CA-446F-BAFC-8013759C33EC}"/>
    <dgm:cxn modelId="{C725338A-A559-485A-9544-293BFE904084}" srcId="{6A9582D3-78E5-4F66-A5EA-C7B04D75E4BC}" destId="{F77F1951-3811-4F95-8C54-746E4DBD1E70}" srcOrd="1" destOrd="0" parTransId="{56B3D038-9B37-4393-972B-89733C15B30D}" sibTransId="{9D1A22DF-3603-4F4E-BBF8-D7DF5C95CC34}"/>
    <dgm:cxn modelId="{5C76A1C5-41AE-4FA8-8F59-BD32BC1863E6}" type="presOf" srcId="{6A9582D3-78E5-4F66-A5EA-C7B04D75E4BC}" destId="{181FD2E3-4016-44CE-822A-1DEAC8B8B608}" srcOrd="0" destOrd="0" presId="urn:microsoft.com/office/officeart/2005/8/layout/vList2"/>
    <dgm:cxn modelId="{1422F6CD-06A9-4050-8D38-41AC29EAF883}" type="presOf" srcId="{3020F8B0-F50B-4509-A72F-410E112CE0DD}" destId="{E16FB185-29ED-4AFE-93BA-6C8B64EBC018}" srcOrd="0" destOrd="0" presId="urn:microsoft.com/office/officeart/2005/8/layout/vList2"/>
    <dgm:cxn modelId="{CF404DD7-E05D-4B0E-8D92-66363D75BF16}" srcId="{6A9582D3-78E5-4F66-A5EA-C7B04D75E4BC}" destId="{3020F8B0-F50B-4509-A72F-410E112CE0DD}" srcOrd="0" destOrd="0" parTransId="{3414C1F2-79E7-4B1D-9694-F7DA3C5FA9C6}" sibTransId="{803C6BF3-19E4-4C88-B44E-F1EDEB0DC1CC}"/>
    <dgm:cxn modelId="{832FCCDC-74C4-4432-A761-18C2EBDC14E9}" srcId="{6A9582D3-78E5-4F66-A5EA-C7B04D75E4BC}" destId="{ABD9A653-EC24-4519-962C-364856FECFFD}" srcOrd="2" destOrd="0" parTransId="{76FE14F5-A168-411F-B53B-6FB4213874E9}" sibTransId="{75484B29-D912-46ED-8DB2-EA54FBE04537}"/>
    <dgm:cxn modelId="{4F69EFF0-448D-49AE-AE5B-CAD2C3A393C9}" srcId="{6A9582D3-78E5-4F66-A5EA-C7B04D75E4BC}" destId="{B93FBB23-0033-4DDB-88E4-A42D64E2641A}" srcOrd="4" destOrd="0" parTransId="{66990946-1BDE-4E5C-BEA8-63C31750E3EA}" sibTransId="{92A4174C-FF6F-4CE9-85A6-C59B504B7A9C}"/>
    <dgm:cxn modelId="{1D0845FC-90CA-42B9-98BE-B39C740648AD}" type="presOf" srcId="{ABD9A653-EC24-4519-962C-364856FECFFD}" destId="{8422A9DD-FD73-4F60-9482-132B17E5842B}" srcOrd="0" destOrd="0" presId="urn:microsoft.com/office/officeart/2005/8/layout/vList2"/>
    <dgm:cxn modelId="{563EB82B-0931-43BA-AD1C-6639EB8A2213}" type="presParOf" srcId="{181FD2E3-4016-44CE-822A-1DEAC8B8B608}" destId="{E16FB185-29ED-4AFE-93BA-6C8B64EBC018}" srcOrd="0" destOrd="0" presId="urn:microsoft.com/office/officeart/2005/8/layout/vList2"/>
    <dgm:cxn modelId="{6F11AED8-E1D0-4A39-8E97-23B28C656ADB}" type="presParOf" srcId="{181FD2E3-4016-44CE-822A-1DEAC8B8B608}" destId="{EF8371B9-5C17-41DF-8CA1-FF381AF7F7D5}" srcOrd="1" destOrd="0" presId="urn:microsoft.com/office/officeart/2005/8/layout/vList2"/>
    <dgm:cxn modelId="{9DA06AD5-C3F5-4CAC-8E89-BFA2AA09BC53}" type="presParOf" srcId="{181FD2E3-4016-44CE-822A-1DEAC8B8B608}" destId="{679D1CD4-7390-4DEC-92B4-7350F30CA4CD}" srcOrd="2" destOrd="0" presId="urn:microsoft.com/office/officeart/2005/8/layout/vList2"/>
    <dgm:cxn modelId="{25118C50-A476-4A5D-A577-4EC0473B64CD}" type="presParOf" srcId="{181FD2E3-4016-44CE-822A-1DEAC8B8B608}" destId="{73EA1E7E-635A-41D5-8783-82A2E64184AE}" srcOrd="3" destOrd="0" presId="urn:microsoft.com/office/officeart/2005/8/layout/vList2"/>
    <dgm:cxn modelId="{67A4A1C8-4370-46BD-8B69-F744C0080134}" type="presParOf" srcId="{181FD2E3-4016-44CE-822A-1DEAC8B8B608}" destId="{8422A9DD-FD73-4F60-9482-132B17E5842B}" srcOrd="4" destOrd="0" presId="urn:microsoft.com/office/officeart/2005/8/layout/vList2"/>
    <dgm:cxn modelId="{14EF2F1E-4F5E-436E-B852-471CB45C7557}" type="presParOf" srcId="{181FD2E3-4016-44CE-822A-1DEAC8B8B608}" destId="{58AD6E0B-98B0-4819-BD08-7DAB91AE2327}" srcOrd="5" destOrd="0" presId="urn:microsoft.com/office/officeart/2005/8/layout/vList2"/>
    <dgm:cxn modelId="{6B406AB7-8E2F-48A3-B37D-149150A10851}" type="presParOf" srcId="{181FD2E3-4016-44CE-822A-1DEAC8B8B608}" destId="{DB91949B-E98C-4340-90CC-D6ADE7CBC49E}" srcOrd="6" destOrd="0" presId="urn:microsoft.com/office/officeart/2005/8/layout/vList2"/>
    <dgm:cxn modelId="{D56C76E6-8D32-4948-8BE6-E53B89250458}" type="presParOf" srcId="{181FD2E3-4016-44CE-822A-1DEAC8B8B608}" destId="{8CE2314B-2A10-401D-81B0-B401829B7BDC}" srcOrd="7" destOrd="0" presId="urn:microsoft.com/office/officeart/2005/8/layout/vList2"/>
    <dgm:cxn modelId="{1FC89AE3-9DB3-4D3B-990D-41E15CD9280B}" type="presParOf" srcId="{181FD2E3-4016-44CE-822A-1DEAC8B8B608}" destId="{B629341E-BD92-46B3-82C0-9361F988EAB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09B27-D0B9-4318-AB13-6FC161F0EC6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CL"/>
        </a:p>
      </dgm:t>
    </dgm:pt>
    <dgm:pt modelId="{9708FA45-C21F-4510-8060-430F00C0A055}">
      <dgm:prSet phldrT="[Texto]"/>
      <dgm:spPr/>
      <dgm:t>
        <a:bodyPr/>
        <a:lstStyle/>
        <a:p>
          <a:r>
            <a:rPr lang="es-ES" dirty="0">
              <a:solidFill>
                <a:schemeClr val="tx1"/>
              </a:solidFill>
            </a:rPr>
            <a:t>1. Controlador y controladoras mayor 50%</a:t>
          </a:r>
          <a:endParaRPr lang="es-CL" dirty="0">
            <a:solidFill>
              <a:schemeClr val="tx1"/>
            </a:solidFill>
          </a:endParaRPr>
        </a:p>
      </dgm:t>
    </dgm:pt>
    <dgm:pt modelId="{5C887B9B-B750-4624-8542-23AEAA7FE765}" type="parTrans" cxnId="{180B46DE-5BEB-43BE-AC53-D35CB88C03C1}">
      <dgm:prSet/>
      <dgm:spPr/>
      <dgm:t>
        <a:bodyPr/>
        <a:lstStyle/>
        <a:p>
          <a:endParaRPr lang="es-CL">
            <a:solidFill>
              <a:schemeClr val="tx1"/>
            </a:solidFill>
          </a:endParaRPr>
        </a:p>
      </dgm:t>
    </dgm:pt>
    <dgm:pt modelId="{3CCDAF6D-CB0A-438C-BA15-D1B4E79E5FEA}" type="sibTrans" cxnId="{180B46DE-5BEB-43BE-AC53-D35CB88C03C1}">
      <dgm:prSet/>
      <dgm:spPr/>
      <dgm:t>
        <a:bodyPr/>
        <a:lstStyle/>
        <a:p>
          <a:endParaRPr lang="es-CL">
            <a:solidFill>
              <a:schemeClr val="tx1"/>
            </a:solidFill>
          </a:endParaRPr>
        </a:p>
      </dgm:t>
    </dgm:pt>
    <dgm:pt modelId="{AB258E98-D517-45F8-A454-ABD8E194DD1D}">
      <dgm:prSet phldrT="[Texto]"/>
      <dgm:spPr/>
      <dgm:t>
        <a:bodyPr/>
        <a:lstStyle/>
        <a:p>
          <a:r>
            <a:rPr lang="es-ES" dirty="0">
              <a:solidFill>
                <a:schemeClr val="tx1"/>
              </a:solidFill>
            </a:rPr>
            <a:t>3. Empresas con un controlador común</a:t>
          </a:r>
          <a:endParaRPr lang="es-CL" dirty="0">
            <a:solidFill>
              <a:schemeClr val="tx1"/>
            </a:solidFill>
          </a:endParaRPr>
        </a:p>
      </dgm:t>
    </dgm:pt>
    <dgm:pt modelId="{25CBB417-B1DD-4009-9BD6-4A5AFF6820B8}" type="parTrans" cxnId="{50E1E2A2-0E1D-4074-BA7E-3C134395C642}">
      <dgm:prSet/>
      <dgm:spPr/>
      <dgm:t>
        <a:bodyPr/>
        <a:lstStyle/>
        <a:p>
          <a:endParaRPr lang="es-CL">
            <a:solidFill>
              <a:schemeClr val="tx1"/>
            </a:solidFill>
          </a:endParaRPr>
        </a:p>
      </dgm:t>
    </dgm:pt>
    <dgm:pt modelId="{EDC1C1D2-BAE3-4091-A1C8-617864013AF6}" type="sibTrans" cxnId="{50E1E2A2-0E1D-4074-BA7E-3C134395C642}">
      <dgm:prSet/>
      <dgm:spPr/>
      <dgm:t>
        <a:bodyPr/>
        <a:lstStyle/>
        <a:p>
          <a:endParaRPr lang="es-CL">
            <a:solidFill>
              <a:schemeClr val="tx1"/>
            </a:solidFill>
          </a:endParaRPr>
        </a:p>
      </dgm:t>
    </dgm:pt>
    <dgm:pt modelId="{392106AA-E979-452A-9EA2-09D0B15853D8}">
      <dgm:prSet phldrT="[Texto]"/>
      <dgm:spPr/>
      <dgm:t>
        <a:bodyPr/>
        <a:lstStyle/>
        <a:p>
          <a:r>
            <a:rPr lang="es-ES" dirty="0">
              <a:solidFill>
                <a:schemeClr val="tx1"/>
              </a:solidFill>
            </a:rPr>
            <a:t>4. Relacionados por persona natural mayor 10% </a:t>
          </a:r>
          <a:endParaRPr lang="es-CL" dirty="0">
            <a:solidFill>
              <a:schemeClr val="tx1"/>
            </a:solidFill>
          </a:endParaRPr>
        </a:p>
      </dgm:t>
    </dgm:pt>
    <dgm:pt modelId="{3C2B2F6C-4599-45E0-8146-65C54CD1CA22}" type="parTrans" cxnId="{6D9B9315-51BF-404F-B2F1-47D26249BE30}">
      <dgm:prSet/>
      <dgm:spPr/>
      <dgm:t>
        <a:bodyPr/>
        <a:lstStyle/>
        <a:p>
          <a:endParaRPr lang="es-CL">
            <a:solidFill>
              <a:schemeClr val="tx1"/>
            </a:solidFill>
          </a:endParaRPr>
        </a:p>
      </dgm:t>
    </dgm:pt>
    <dgm:pt modelId="{BC507EE7-703B-4DE6-9ACF-5D855FD33752}" type="sibTrans" cxnId="{6D9B9315-51BF-404F-B2F1-47D26249BE30}">
      <dgm:prSet/>
      <dgm:spPr/>
      <dgm:t>
        <a:bodyPr/>
        <a:lstStyle/>
        <a:p>
          <a:endParaRPr lang="es-CL">
            <a:solidFill>
              <a:schemeClr val="tx1"/>
            </a:solidFill>
          </a:endParaRPr>
        </a:p>
      </dgm:t>
    </dgm:pt>
    <dgm:pt modelId="{63B54D79-D60A-4691-8594-33B5573C9381}">
      <dgm:prSet phldrT="[Texto]"/>
      <dgm:spPr/>
      <dgm:t>
        <a:bodyPr/>
        <a:lstStyle/>
        <a:p>
          <a:r>
            <a:rPr lang="es-ES" dirty="0">
              <a:solidFill>
                <a:schemeClr val="tx1"/>
              </a:solidFill>
            </a:rPr>
            <a:t>2. Participación entre un 10% y 50%</a:t>
          </a:r>
          <a:endParaRPr lang="es-CL" dirty="0">
            <a:solidFill>
              <a:schemeClr val="tx1"/>
            </a:solidFill>
          </a:endParaRPr>
        </a:p>
      </dgm:t>
    </dgm:pt>
    <dgm:pt modelId="{5FD737C9-856C-46AA-A679-2189A19538B3}" type="parTrans" cxnId="{334E69B9-460A-4276-8C5B-8A31ED4DE9D4}">
      <dgm:prSet/>
      <dgm:spPr/>
      <dgm:t>
        <a:bodyPr/>
        <a:lstStyle/>
        <a:p>
          <a:endParaRPr lang="es-CL">
            <a:solidFill>
              <a:schemeClr val="tx1"/>
            </a:solidFill>
          </a:endParaRPr>
        </a:p>
      </dgm:t>
    </dgm:pt>
    <dgm:pt modelId="{B0B663D7-DCC2-47C3-9ADC-2E6F14289188}" type="sibTrans" cxnId="{334E69B9-460A-4276-8C5B-8A31ED4DE9D4}">
      <dgm:prSet/>
      <dgm:spPr/>
      <dgm:t>
        <a:bodyPr/>
        <a:lstStyle/>
        <a:p>
          <a:endParaRPr lang="es-CL">
            <a:solidFill>
              <a:schemeClr val="tx1"/>
            </a:solidFill>
          </a:endParaRPr>
        </a:p>
      </dgm:t>
    </dgm:pt>
    <dgm:pt modelId="{0ABEDD1E-F493-4DEE-8D81-56EC8FB8B358}" type="pres">
      <dgm:prSet presAssocID="{F9309B27-D0B9-4318-AB13-6FC161F0EC6D}" presName="Name0" presStyleCnt="0">
        <dgm:presLayoutVars>
          <dgm:chMax val="7"/>
          <dgm:chPref val="7"/>
          <dgm:dir/>
        </dgm:presLayoutVars>
      </dgm:prSet>
      <dgm:spPr/>
    </dgm:pt>
    <dgm:pt modelId="{9500E0F7-2BE5-486D-97C5-A7E28C625B3D}" type="pres">
      <dgm:prSet presAssocID="{F9309B27-D0B9-4318-AB13-6FC161F0EC6D}" presName="Name1" presStyleCnt="0"/>
      <dgm:spPr/>
    </dgm:pt>
    <dgm:pt modelId="{EA42D38B-C249-4E5C-BE79-EDD6513EBFCE}" type="pres">
      <dgm:prSet presAssocID="{F9309B27-D0B9-4318-AB13-6FC161F0EC6D}" presName="cycle" presStyleCnt="0"/>
      <dgm:spPr/>
    </dgm:pt>
    <dgm:pt modelId="{75AB5B6A-A91D-419E-A7C4-9EC838F73EFF}" type="pres">
      <dgm:prSet presAssocID="{F9309B27-D0B9-4318-AB13-6FC161F0EC6D}" presName="srcNode" presStyleLbl="node1" presStyleIdx="0" presStyleCnt="4"/>
      <dgm:spPr/>
    </dgm:pt>
    <dgm:pt modelId="{17A9BB34-3B30-4994-92FF-E109D144E89E}" type="pres">
      <dgm:prSet presAssocID="{F9309B27-D0B9-4318-AB13-6FC161F0EC6D}" presName="conn" presStyleLbl="parChTrans1D2" presStyleIdx="0" presStyleCnt="1"/>
      <dgm:spPr/>
    </dgm:pt>
    <dgm:pt modelId="{8E02DAC9-2D18-4363-927F-DEEFB186231A}" type="pres">
      <dgm:prSet presAssocID="{F9309B27-D0B9-4318-AB13-6FC161F0EC6D}" presName="extraNode" presStyleLbl="node1" presStyleIdx="0" presStyleCnt="4"/>
      <dgm:spPr/>
    </dgm:pt>
    <dgm:pt modelId="{EBE7FDB1-7DD4-4FDA-8267-6DB720D2157B}" type="pres">
      <dgm:prSet presAssocID="{F9309B27-D0B9-4318-AB13-6FC161F0EC6D}" presName="dstNode" presStyleLbl="node1" presStyleIdx="0" presStyleCnt="4"/>
      <dgm:spPr/>
    </dgm:pt>
    <dgm:pt modelId="{28F19E3C-A846-4E19-AD8B-9EF66DDFFB03}" type="pres">
      <dgm:prSet presAssocID="{9708FA45-C21F-4510-8060-430F00C0A055}" presName="text_1" presStyleLbl="node1" presStyleIdx="0" presStyleCnt="4">
        <dgm:presLayoutVars>
          <dgm:bulletEnabled val="1"/>
        </dgm:presLayoutVars>
      </dgm:prSet>
      <dgm:spPr/>
    </dgm:pt>
    <dgm:pt modelId="{F95861C1-C1CF-471C-B2ED-0C68B49B8DBC}" type="pres">
      <dgm:prSet presAssocID="{9708FA45-C21F-4510-8060-430F00C0A055}" presName="accent_1" presStyleCnt="0"/>
      <dgm:spPr/>
    </dgm:pt>
    <dgm:pt modelId="{BABFFEDC-856D-4F63-9188-A6D32EEE10CF}" type="pres">
      <dgm:prSet presAssocID="{9708FA45-C21F-4510-8060-430F00C0A055}" presName="accentRepeatNode" presStyleLbl="solidFgAcc1" presStyleIdx="0" presStyleCnt="4"/>
      <dgm:spPr/>
    </dgm:pt>
    <dgm:pt modelId="{82150D84-73CE-4B68-8939-4568236526E8}" type="pres">
      <dgm:prSet presAssocID="{63B54D79-D60A-4691-8594-33B5573C9381}" presName="text_2" presStyleLbl="node1" presStyleIdx="1" presStyleCnt="4">
        <dgm:presLayoutVars>
          <dgm:bulletEnabled val="1"/>
        </dgm:presLayoutVars>
      </dgm:prSet>
      <dgm:spPr/>
    </dgm:pt>
    <dgm:pt modelId="{4B37D910-D521-469B-BBFD-91F3D7E05D27}" type="pres">
      <dgm:prSet presAssocID="{63B54D79-D60A-4691-8594-33B5573C9381}" presName="accent_2" presStyleCnt="0"/>
      <dgm:spPr/>
    </dgm:pt>
    <dgm:pt modelId="{0CDC7825-21DF-48BC-BB1B-4BE574A72E1F}" type="pres">
      <dgm:prSet presAssocID="{63B54D79-D60A-4691-8594-33B5573C9381}" presName="accentRepeatNode" presStyleLbl="solidFgAcc1" presStyleIdx="1" presStyleCnt="4"/>
      <dgm:spPr/>
    </dgm:pt>
    <dgm:pt modelId="{61C5A3E1-A9D9-46BC-AF9E-1DA67585D9D1}" type="pres">
      <dgm:prSet presAssocID="{AB258E98-D517-45F8-A454-ABD8E194DD1D}" presName="text_3" presStyleLbl="node1" presStyleIdx="2" presStyleCnt="4">
        <dgm:presLayoutVars>
          <dgm:bulletEnabled val="1"/>
        </dgm:presLayoutVars>
      </dgm:prSet>
      <dgm:spPr/>
    </dgm:pt>
    <dgm:pt modelId="{844AC83F-6EDB-44D5-B289-A3C6AD408C9D}" type="pres">
      <dgm:prSet presAssocID="{AB258E98-D517-45F8-A454-ABD8E194DD1D}" presName="accent_3" presStyleCnt="0"/>
      <dgm:spPr/>
    </dgm:pt>
    <dgm:pt modelId="{3B127229-03E5-4A97-A22C-D61A982CEDB7}" type="pres">
      <dgm:prSet presAssocID="{AB258E98-D517-45F8-A454-ABD8E194DD1D}" presName="accentRepeatNode" presStyleLbl="solidFgAcc1" presStyleIdx="2" presStyleCnt="4"/>
      <dgm:spPr/>
    </dgm:pt>
    <dgm:pt modelId="{7131793A-2648-4E67-B413-6CA6E76B9AF1}" type="pres">
      <dgm:prSet presAssocID="{392106AA-E979-452A-9EA2-09D0B15853D8}" presName="text_4" presStyleLbl="node1" presStyleIdx="3" presStyleCnt="4">
        <dgm:presLayoutVars>
          <dgm:bulletEnabled val="1"/>
        </dgm:presLayoutVars>
      </dgm:prSet>
      <dgm:spPr/>
    </dgm:pt>
    <dgm:pt modelId="{7C53505C-BFBB-4DD7-A789-0ECF30BD35EA}" type="pres">
      <dgm:prSet presAssocID="{392106AA-E979-452A-9EA2-09D0B15853D8}" presName="accent_4" presStyleCnt="0"/>
      <dgm:spPr/>
    </dgm:pt>
    <dgm:pt modelId="{FBA5427C-604A-4430-919C-026B7B151D36}" type="pres">
      <dgm:prSet presAssocID="{392106AA-E979-452A-9EA2-09D0B15853D8}" presName="accentRepeatNode" presStyleLbl="solidFgAcc1" presStyleIdx="3" presStyleCnt="4"/>
      <dgm:spPr/>
    </dgm:pt>
  </dgm:ptLst>
  <dgm:cxnLst>
    <dgm:cxn modelId="{6D9B9315-51BF-404F-B2F1-47D26249BE30}" srcId="{F9309B27-D0B9-4318-AB13-6FC161F0EC6D}" destId="{392106AA-E979-452A-9EA2-09D0B15853D8}" srcOrd="3" destOrd="0" parTransId="{3C2B2F6C-4599-45E0-8146-65C54CD1CA22}" sibTransId="{BC507EE7-703B-4DE6-9ACF-5D855FD33752}"/>
    <dgm:cxn modelId="{71B31740-0027-40EE-BCF0-0257E7E5332E}" type="presOf" srcId="{F9309B27-D0B9-4318-AB13-6FC161F0EC6D}" destId="{0ABEDD1E-F493-4DEE-8D81-56EC8FB8B358}" srcOrd="0" destOrd="0" presId="urn:microsoft.com/office/officeart/2008/layout/VerticalCurvedList"/>
    <dgm:cxn modelId="{253D7B6A-1B3B-4119-A446-38A761B1AA25}" type="presOf" srcId="{3CCDAF6D-CB0A-438C-BA15-D1B4E79E5FEA}" destId="{17A9BB34-3B30-4994-92FF-E109D144E89E}" srcOrd="0" destOrd="0" presId="urn:microsoft.com/office/officeart/2008/layout/VerticalCurvedList"/>
    <dgm:cxn modelId="{E53DBD96-28FE-445D-98F0-E95B91A7DBB8}" type="presOf" srcId="{AB258E98-D517-45F8-A454-ABD8E194DD1D}" destId="{61C5A3E1-A9D9-46BC-AF9E-1DA67585D9D1}" srcOrd="0" destOrd="0" presId="urn:microsoft.com/office/officeart/2008/layout/VerticalCurvedList"/>
    <dgm:cxn modelId="{50E1E2A2-0E1D-4074-BA7E-3C134395C642}" srcId="{F9309B27-D0B9-4318-AB13-6FC161F0EC6D}" destId="{AB258E98-D517-45F8-A454-ABD8E194DD1D}" srcOrd="2" destOrd="0" parTransId="{25CBB417-B1DD-4009-9BD6-4A5AFF6820B8}" sibTransId="{EDC1C1D2-BAE3-4091-A1C8-617864013AF6}"/>
    <dgm:cxn modelId="{F796DEB2-BB3E-4628-8434-EC640177C703}" type="presOf" srcId="{392106AA-E979-452A-9EA2-09D0B15853D8}" destId="{7131793A-2648-4E67-B413-6CA6E76B9AF1}" srcOrd="0" destOrd="0" presId="urn:microsoft.com/office/officeart/2008/layout/VerticalCurvedList"/>
    <dgm:cxn modelId="{334E69B9-460A-4276-8C5B-8A31ED4DE9D4}" srcId="{F9309B27-D0B9-4318-AB13-6FC161F0EC6D}" destId="{63B54D79-D60A-4691-8594-33B5573C9381}" srcOrd="1" destOrd="0" parTransId="{5FD737C9-856C-46AA-A679-2189A19538B3}" sibTransId="{B0B663D7-DCC2-47C3-9ADC-2E6F14289188}"/>
    <dgm:cxn modelId="{180B46DE-5BEB-43BE-AC53-D35CB88C03C1}" srcId="{F9309B27-D0B9-4318-AB13-6FC161F0EC6D}" destId="{9708FA45-C21F-4510-8060-430F00C0A055}" srcOrd="0" destOrd="0" parTransId="{5C887B9B-B750-4624-8542-23AEAA7FE765}" sibTransId="{3CCDAF6D-CB0A-438C-BA15-D1B4E79E5FEA}"/>
    <dgm:cxn modelId="{CBDD39EF-F5AF-402A-9641-30E400A84E68}" type="presOf" srcId="{63B54D79-D60A-4691-8594-33B5573C9381}" destId="{82150D84-73CE-4B68-8939-4568236526E8}" srcOrd="0" destOrd="0" presId="urn:microsoft.com/office/officeart/2008/layout/VerticalCurvedList"/>
    <dgm:cxn modelId="{6CF1EDF2-ACDB-4A64-8CAB-6071C92D2680}" type="presOf" srcId="{9708FA45-C21F-4510-8060-430F00C0A055}" destId="{28F19E3C-A846-4E19-AD8B-9EF66DDFFB03}" srcOrd="0" destOrd="0" presId="urn:microsoft.com/office/officeart/2008/layout/VerticalCurvedList"/>
    <dgm:cxn modelId="{AFEBF353-EB47-4961-B3A6-1BC7180C9188}" type="presParOf" srcId="{0ABEDD1E-F493-4DEE-8D81-56EC8FB8B358}" destId="{9500E0F7-2BE5-486D-97C5-A7E28C625B3D}" srcOrd="0" destOrd="0" presId="urn:microsoft.com/office/officeart/2008/layout/VerticalCurvedList"/>
    <dgm:cxn modelId="{6C649A59-AF3C-4CF1-82A4-1836FF2FDAE3}" type="presParOf" srcId="{9500E0F7-2BE5-486D-97C5-A7E28C625B3D}" destId="{EA42D38B-C249-4E5C-BE79-EDD6513EBFCE}" srcOrd="0" destOrd="0" presId="urn:microsoft.com/office/officeart/2008/layout/VerticalCurvedList"/>
    <dgm:cxn modelId="{56043C1F-61E6-4194-BC37-002527414B86}" type="presParOf" srcId="{EA42D38B-C249-4E5C-BE79-EDD6513EBFCE}" destId="{75AB5B6A-A91D-419E-A7C4-9EC838F73EFF}" srcOrd="0" destOrd="0" presId="urn:microsoft.com/office/officeart/2008/layout/VerticalCurvedList"/>
    <dgm:cxn modelId="{46BF7E81-F37E-4F59-95CC-03E09EB7836D}" type="presParOf" srcId="{EA42D38B-C249-4E5C-BE79-EDD6513EBFCE}" destId="{17A9BB34-3B30-4994-92FF-E109D144E89E}" srcOrd="1" destOrd="0" presId="urn:microsoft.com/office/officeart/2008/layout/VerticalCurvedList"/>
    <dgm:cxn modelId="{314A1F60-DF22-48AF-805E-1930D212976F}" type="presParOf" srcId="{EA42D38B-C249-4E5C-BE79-EDD6513EBFCE}" destId="{8E02DAC9-2D18-4363-927F-DEEFB186231A}" srcOrd="2" destOrd="0" presId="urn:microsoft.com/office/officeart/2008/layout/VerticalCurvedList"/>
    <dgm:cxn modelId="{7AABC8D8-F354-45B9-97AC-328DA7DE9E72}" type="presParOf" srcId="{EA42D38B-C249-4E5C-BE79-EDD6513EBFCE}" destId="{EBE7FDB1-7DD4-4FDA-8267-6DB720D2157B}" srcOrd="3" destOrd="0" presId="urn:microsoft.com/office/officeart/2008/layout/VerticalCurvedList"/>
    <dgm:cxn modelId="{865B92AC-F044-427D-825E-EF519AB129B5}" type="presParOf" srcId="{9500E0F7-2BE5-486D-97C5-A7E28C625B3D}" destId="{28F19E3C-A846-4E19-AD8B-9EF66DDFFB03}" srcOrd="1" destOrd="0" presId="urn:microsoft.com/office/officeart/2008/layout/VerticalCurvedList"/>
    <dgm:cxn modelId="{D1AFA0C6-774A-4601-883E-4B6E48ECF124}" type="presParOf" srcId="{9500E0F7-2BE5-486D-97C5-A7E28C625B3D}" destId="{F95861C1-C1CF-471C-B2ED-0C68B49B8DBC}" srcOrd="2" destOrd="0" presId="urn:microsoft.com/office/officeart/2008/layout/VerticalCurvedList"/>
    <dgm:cxn modelId="{9FCCB2B1-1D3F-4D35-A6A8-7AE630F56019}" type="presParOf" srcId="{F95861C1-C1CF-471C-B2ED-0C68B49B8DBC}" destId="{BABFFEDC-856D-4F63-9188-A6D32EEE10CF}" srcOrd="0" destOrd="0" presId="urn:microsoft.com/office/officeart/2008/layout/VerticalCurvedList"/>
    <dgm:cxn modelId="{5CF29D3A-640F-4822-A35E-4768FF6F047D}" type="presParOf" srcId="{9500E0F7-2BE5-486D-97C5-A7E28C625B3D}" destId="{82150D84-73CE-4B68-8939-4568236526E8}" srcOrd="3" destOrd="0" presId="urn:microsoft.com/office/officeart/2008/layout/VerticalCurvedList"/>
    <dgm:cxn modelId="{2D11F1DD-47BA-41AD-9776-35F62386A18E}" type="presParOf" srcId="{9500E0F7-2BE5-486D-97C5-A7E28C625B3D}" destId="{4B37D910-D521-469B-BBFD-91F3D7E05D27}" srcOrd="4" destOrd="0" presId="urn:microsoft.com/office/officeart/2008/layout/VerticalCurvedList"/>
    <dgm:cxn modelId="{D13C1BDE-BF89-42E9-83A8-28A1507441BB}" type="presParOf" srcId="{4B37D910-D521-469B-BBFD-91F3D7E05D27}" destId="{0CDC7825-21DF-48BC-BB1B-4BE574A72E1F}" srcOrd="0" destOrd="0" presId="urn:microsoft.com/office/officeart/2008/layout/VerticalCurvedList"/>
    <dgm:cxn modelId="{023E0990-97F9-47F6-B7E3-F69A8C1ED883}" type="presParOf" srcId="{9500E0F7-2BE5-486D-97C5-A7E28C625B3D}" destId="{61C5A3E1-A9D9-46BC-AF9E-1DA67585D9D1}" srcOrd="5" destOrd="0" presId="urn:microsoft.com/office/officeart/2008/layout/VerticalCurvedList"/>
    <dgm:cxn modelId="{2075A07C-3D80-42F0-8CB5-8CB6C57A3797}" type="presParOf" srcId="{9500E0F7-2BE5-486D-97C5-A7E28C625B3D}" destId="{844AC83F-6EDB-44D5-B289-A3C6AD408C9D}" srcOrd="6" destOrd="0" presId="urn:microsoft.com/office/officeart/2008/layout/VerticalCurvedList"/>
    <dgm:cxn modelId="{71A7F7CA-F353-4B82-B620-ACC5E637FD5C}" type="presParOf" srcId="{844AC83F-6EDB-44D5-B289-A3C6AD408C9D}" destId="{3B127229-03E5-4A97-A22C-D61A982CEDB7}" srcOrd="0" destOrd="0" presId="urn:microsoft.com/office/officeart/2008/layout/VerticalCurvedList"/>
    <dgm:cxn modelId="{0C01D706-791F-4B26-A23E-3B263B092FE1}" type="presParOf" srcId="{9500E0F7-2BE5-486D-97C5-A7E28C625B3D}" destId="{7131793A-2648-4E67-B413-6CA6E76B9AF1}" srcOrd="7" destOrd="0" presId="urn:microsoft.com/office/officeart/2008/layout/VerticalCurvedList"/>
    <dgm:cxn modelId="{73D839FF-5A42-4D26-9D51-30C0BB78055B}" type="presParOf" srcId="{9500E0F7-2BE5-486D-97C5-A7E28C625B3D}" destId="{7C53505C-BFBB-4DD7-A789-0ECF30BD35EA}" srcOrd="8" destOrd="0" presId="urn:microsoft.com/office/officeart/2008/layout/VerticalCurvedList"/>
    <dgm:cxn modelId="{97799DAA-5A50-47BB-8123-8F8C74622194}" type="presParOf" srcId="{7C53505C-BFBB-4DD7-A789-0ECF30BD35EA}" destId="{FBA5427C-604A-4430-919C-026B7B151D3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BD4892-F08D-4DC4-B676-8BFF8CB7009B}"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s-CL"/>
        </a:p>
      </dgm:t>
    </dgm:pt>
    <dgm:pt modelId="{EB38A78B-E410-460B-BA17-436106D12BD4}">
      <dgm:prSet phldrT="[Texto]" custT="1"/>
      <dgm:spPr/>
      <dgm:t>
        <a:bodyPr/>
        <a:lstStyle/>
        <a:p>
          <a:r>
            <a:rPr lang="es-ES" sz="2000" b="1" dirty="0"/>
            <a:t>Libro Diario</a:t>
          </a:r>
          <a:endParaRPr lang="es-CL" sz="2000" b="1" dirty="0"/>
        </a:p>
      </dgm:t>
    </dgm:pt>
    <dgm:pt modelId="{484A98AC-087F-4938-B77C-11523E33055D}" type="parTrans" cxnId="{D3E3A209-34CB-4B0C-ACE0-87B608268438}">
      <dgm:prSet/>
      <dgm:spPr/>
      <dgm:t>
        <a:bodyPr/>
        <a:lstStyle/>
        <a:p>
          <a:endParaRPr lang="es-CL" sz="3200" b="1"/>
        </a:p>
      </dgm:t>
    </dgm:pt>
    <dgm:pt modelId="{9C8EC5E8-3C82-49E4-9A97-A252146CBC0D}" type="sibTrans" cxnId="{D3E3A209-34CB-4B0C-ACE0-87B608268438}">
      <dgm:prSet/>
      <dgm:spPr/>
      <dgm:t>
        <a:bodyPr/>
        <a:lstStyle/>
        <a:p>
          <a:endParaRPr lang="es-CL" sz="3200" b="1"/>
        </a:p>
      </dgm:t>
    </dgm:pt>
    <dgm:pt modelId="{C5269A7A-91BA-44DC-A381-68F187DBC5AD}">
      <dgm:prSet phldrT="[Texto]" custT="1"/>
      <dgm:spPr/>
      <dgm:t>
        <a:bodyPr/>
        <a:lstStyle/>
        <a:p>
          <a:r>
            <a:rPr lang="es-ES" sz="2000" b="1" dirty="0"/>
            <a:t>Libro Mayor</a:t>
          </a:r>
          <a:endParaRPr lang="es-CL" sz="2000" b="1" dirty="0"/>
        </a:p>
      </dgm:t>
    </dgm:pt>
    <dgm:pt modelId="{996E06C8-7244-4E82-B78C-0EB1D9A25F95}" type="parTrans" cxnId="{11D793B7-1855-48BC-B151-2327369D0796}">
      <dgm:prSet/>
      <dgm:spPr/>
      <dgm:t>
        <a:bodyPr/>
        <a:lstStyle/>
        <a:p>
          <a:endParaRPr lang="es-CL" sz="3200" b="1"/>
        </a:p>
      </dgm:t>
    </dgm:pt>
    <dgm:pt modelId="{279F4327-47FA-43EC-940C-8B0ED0FA120A}" type="sibTrans" cxnId="{11D793B7-1855-48BC-B151-2327369D0796}">
      <dgm:prSet/>
      <dgm:spPr/>
      <dgm:t>
        <a:bodyPr/>
        <a:lstStyle/>
        <a:p>
          <a:endParaRPr lang="es-CL" sz="3200" b="1"/>
        </a:p>
      </dgm:t>
    </dgm:pt>
    <dgm:pt modelId="{FAD72722-78E8-4F41-84A2-456FA74A35E1}">
      <dgm:prSet phldrT="[Texto]" custT="1"/>
      <dgm:spPr/>
      <dgm:t>
        <a:bodyPr/>
        <a:lstStyle/>
        <a:p>
          <a:r>
            <a:rPr lang="es-ES" sz="2000" b="1" dirty="0"/>
            <a:t>Balance</a:t>
          </a:r>
          <a:endParaRPr lang="es-CL" sz="2000" b="1" dirty="0"/>
        </a:p>
      </dgm:t>
    </dgm:pt>
    <dgm:pt modelId="{73B0BD60-B1E6-41B8-B899-2627FA90CF0E}" type="parTrans" cxnId="{66766ABE-C8CB-4D31-8D73-A9E0708DA2C8}">
      <dgm:prSet/>
      <dgm:spPr/>
      <dgm:t>
        <a:bodyPr/>
        <a:lstStyle/>
        <a:p>
          <a:endParaRPr lang="es-CL" sz="3200" b="1"/>
        </a:p>
      </dgm:t>
    </dgm:pt>
    <dgm:pt modelId="{BAC5AF97-9139-49CC-8635-435BD392CC4B}" type="sibTrans" cxnId="{66766ABE-C8CB-4D31-8D73-A9E0708DA2C8}">
      <dgm:prSet/>
      <dgm:spPr/>
      <dgm:t>
        <a:bodyPr/>
        <a:lstStyle/>
        <a:p>
          <a:endParaRPr lang="es-CL" sz="3200" b="1"/>
        </a:p>
      </dgm:t>
    </dgm:pt>
    <dgm:pt modelId="{BF04DAA9-F4E1-47FF-BF98-EAC441E7EBAF}">
      <dgm:prSet phldrT="[Texto]" custT="1"/>
      <dgm:spPr/>
      <dgm:t>
        <a:bodyPr/>
        <a:lstStyle/>
        <a:p>
          <a:r>
            <a:rPr lang="es-ES" sz="2000" b="1" dirty="0"/>
            <a:t>F22 Pro Pyme</a:t>
          </a:r>
          <a:endParaRPr lang="es-CL" sz="2000" b="1" dirty="0"/>
        </a:p>
      </dgm:t>
    </dgm:pt>
    <dgm:pt modelId="{65EDEE70-8626-4554-BF9D-35E4733F2E8B}" type="parTrans" cxnId="{4B426F0F-851A-4ADC-87F0-18BA9749DB79}">
      <dgm:prSet/>
      <dgm:spPr/>
      <dgm:t>
        <a:bodyPr/>
        <a:lstStyle/>
        <a:p>
          <a:endParaRPr lang="es-CL" sz="3200"/>
        </a:p>
      </dgm:t>
    </dgm:pt>
    <dgm:pt modelId="{EE8ED56B-44FA-4634-97AA-148614D811E1}" type="sibTrans" cxnId="{4B426F0F-851A-4ADC-87F0-18BA9749DB79}">
      <dgm:prSet/>
      <dgm:spPr/>
      <dgm:t>
        <a:bodyPr/>
        <a:lstStyle/>
        <a:p>
          <a:endParaRPr lang="es-CL" sz="3200"/>
        </a:p>
      </dgm:t>
    </dgm:pt>
    <dgm:pt modelId="{A1A2DF13-36E5-4399-86CC-5B68B74C45DD}" type="pres">
      <dgm:prSet presAssocID="{08BD4892-F08D-4DC4-B676-8BFF8CB7009B}" presName="Name0" presStyleCnt="0">
        <dgm:presLayoutVars>
          <dgm:dir/>
          <dgm:animLvl val="lvl"/>
          <dgm:resizeHandles val="exact"/>
        </dgm:presLayoutVars>
      </dgm:prSet>
      <dgm:spPr/>
    </dgm:pt>
    <dgm:pt modelId="{5CEB3A0F-0E3A-443A-B488-865683EB15A9}" type="pres">
      <dgm:prSet presAssocID="{EB38A78B-E410-460B-BA17-436106D12BD4}" presName="parTxOnly" presStyleLbl="node1" presStyleIdx="0" presStyleCnt="4" custScaleX="97307">
        <dgm:presLayoutVars>
          <dgm:chMax val="0"/>
          <dgm:chPref val="0"/>
          <dgm:bulletEnabled val="1"/>
        </dgm:presLayoutVars>
      </dgm:prSet>
      <dgm:spPr/>
    </dgm:pt>
    <dgm:pt modelId="{35DC3A2C-ED57-4D16-8457-70A1C2B221AB}" type="pres">
      <dgm:prSet presAssocID="{9C8EC5E8-3C82-49E4-9A97-A252146CBC0D}" presName="parTxOnlySpace" presStyleCnt="0"/>
      <dgm:spPr/>
    </dgm:pt>
    <dgm:pt modelId="{53653DA0-376A-48E2-A5A5-5E5FC3872C18}" type="pres">
      <dgm:prSet presAssocID="{C5269A7A-91BA-44DC-A381-68F187DBC5AD}" presName="parTxOnly" presStyleLbl="node1" presStyleIdx="1" presStyleCnt="4" custScaleX="137176">
        <dgm:presLayoutVars>
          <dgm:chMax val="0"/>
          <dgm:chPref val="0"/>
          <dgm:bulletEnabled val="1"/>
        </dgm:presLayoutVars>
      </dgm:prSet>
      <dgm:spPr/>
    </dgm:pt>
    <dgm:pt modelId="{E1337299-8697-41C0-B6BB-7C2503C81E8F}" type="pres">
      <dgm:prSet presAssocID="{279F4327-47FA-43EC-940C-8B0ED0FA120A}" presName="parTxOnlySpace" presStyleCnt="0"/>
      <dgm:spPr/>
    </dgm:pt>
    <dgm:pt modelId="{4FE12654-4130-4732-B412-01841F84FE7F}" type="pres">
      <dgm:prSet presAssocID="{FAD72722-78E8-4F41-84A2-456FA74A35E1}" presName="parTxOnly" presStyleLbl="node1" presStyleIdx="2" presStyleCnt="4" custScaleX="107482">
        <dgm:presLayoutVars>
          <dgm:chMax val="0"/>
          <dgm:chPref val="0"/>
          <dgm:bulletEnabled val="1"/>
        </dgm:presLayoutVars>
      </dgm:prSet>
      <dgm:spPr/>
    </dgm:pt>
    <dgm:pt modelId="{9C65BE0F-5EDA-4CF4-97E2-87D959567B67}" type="pres">
      <dgm:prSet presAssocID="{BAC5AF97-9139-49CC-8635-435BD392CC4B}" presName="parTxOnlySpace" presStyleCnt="0"/>
      <dgm:spPr/>
    </dgm:pt>
    <dgm:pt modelId="{986A3EA9-BB90-4520-8824-A25A1659EDEA}" type="pres">
      <dgm:prSet presAssocID="{BF04DAA9-F4E1-47FF-BF98-EAC441E7EBAF}" presName="parTxOnly" presStyleLbl="node1" presStyleIdx="3" presStyleCnt="4">
        <dgm:presLayoutVars>
          <dgm:chMax val="0"/>
          <dgm:chPref val="0"/>
          <dgm:bulletEnabled val="1"/>
        </dgm:presLayoutVars>
      </dgm:prSet>
      <dgm:spPr/>
    </dgm:pt>
  </dgm:ptLst>
  <dgm:cxnLst>
    <dgm:cxn modelId="{D3E3A209-34CB-4B0C-ACE0-87B608268438}" srcId="{08BD4892-F08D-4DC4-B676-8BFF8CB7009B}" destId="{EB38A78B-E410-460B-BA17-436106D12BD4}" srcOrd="0" destOrd="0" parTransId="{484A98AC-087F-4938-B77C-11523E33055D}" sibTransId="{9C8EC5E8-3C82-49E4-9A97-A252146CBC0D}"/>
    <dgm:cxn modelId="{4B426F0F-851A-4ADC-87F0-18BA9749DB79}" srcId="{08BD4892-F08D-4DC4-B676-8BFF8CB7009B}" destId="{BF04DAA9-F4E1-47FF-BF98-EAC441E7EBAF}" srcOrd="3" destOrd="0" parTransId="{65EDEE70-8626-4554-BF9D-35E4733F2E8B}" sibTransId="{EE8ED56B-44FA-4634-97AA-148614D811E1}"/>
    <dgm:cxn modelId="{08014A66-9DD7-4507-9B40-E2C6AE51955C}" type="presOf" srcId="{BF04DAA9-F4E1-47FF-BF98-EAC441E7EBAF}" destId="{986A3EA9-BB90-4520-8824-A25A1659EDEA}" srcOrd="0" destOrd="0" presId="urn:microsoft.com/office/officeart/2005/8/layout/chevron1"/>
    <dgm:cxn modelId="{98633E4C-8B5B-4FDE-9100-B020FCA4D682}" type="presOf" srcId="{EB38A78B-E410-460B-BA17-436106D12BD4}" destId="{5CEB3A0F-0E3A-443A-B488-865683EB15A9}" srcOrd="0" destOrd="0" presId="urn:microsoft.com/office/officeart/2005/8/layout/chevron1"/>
    <dgm:cxn modelId="{EF241473-7C33-4B5C-9A6E-A9AAB2E53CD5}" type="presOf" srcId="{FAD72722-78E8-4F41-84A2-456FA74A35E1}" destId="{4FE12654-4130-4732-B412-01841F84FE7F}" srcOrd="0" destOrd="0" presId="urn:microsoft.com/office/officeart/2005/8/layout/chevron1"/>
    <dgm:cxn modelId="{3FF98E8F-15D3-4229-9072-76372336193B}" type="presOf" srcId="{C5269A7A-91BA-44DC-A381-68F187DBC5AD}" destId="{53653DA0-376A-48E2-A5A5-5E5FC3872C18}" srcOrd="0" destOrd="0" presId="urn:microsoft.com/office/officeart/2005/8/layout/chevron1"/>
    <dgm:cxn modelId="{11D793B7-1855-48BC-B151-2327369D0796}" srcId="{08BD4892-F08D-4DC4-B676-8BFF8CB7009B}" destId="{C5269A7A-91BA-44DC-A381-68F187DBC5AD}" srcOrd="1" destOrd="0" parTransId="{996E06C8-7244-4E82-B78C-0EB1D9A25F95}" sibTransId="{279F4327-47FA-43EC-940C-8B0ED0FA120A}"/>
    <dgm:cxn modelId="{66766ABE-C8CB-4D31-8D73-A9E0708DA2C8}" srcId="{08BD4892-F08D-4DC4-B676-8BFF8CB7009B}" destId="{FAD72722-78E8-4F41-84A2-456FA74A35E1}" srcOrd="2" destOrd="0" parTransId="{73B0BD60-B1E6-41B8-B899-2627FA90CF0E}" sibTransId="{BAC5AF97-9139-49CC-8635-435BD392CC4B}"/>
    <dgm:cxn modelId="{2BE180DF-E6F5-4C32-9D0F-867482E46531}" type="presOf" srcId="{08BD4892-F08D-4DC4-B676-8BFF8CB7009B}" destId="{A1A2DF13-36E5-4399-86CC-5B68B74C45DD}" srcOrd="0" destOrd="0" presId="urn:microsoft.com/office/officeart/2005/8/layout/chevron1"/>
    <dgm:cxn modelId="{41A2FDA0-6917-4A0E-9070-7DE177E24BE0}" type="presParOf" srcId="{A1A2DF13-36E5-4399-86CC-5B68B74C45DD}" destId="{5CEB3A0F-0E3A-443A-B488-865683EB15A9}" srcOrd="0" destOrd="0" presId="urn:microsoft.com/office/officeart/2005/8/layout/chevron1"/>
    <dgm:cxn modelId="{D5FD1D2B-3129-43E1-8742-4D3CB492ACEC}" type="presParOf" srcId="{A1A2DF13-36E5-4399-86CC-5B68B74C45DD}" destId="{35DC3A2C-ED57-4D16-8457-70A1C2B221AB}" srcOrd="1" destOrd="0" presId="urn:microsoft.com/office/officeart/2005/8/layout/chevron1"/>
    <dgm:cxn modelId="{C609D089-A8C9-41C4-8983-C4C879456D5D}" type="presParOf" srcId="{A1A2DF13-36E5-4399-86CC-5B68B74C45DD}" destId="{53653DA0-376A-48E2-A5A5-5E5FC3872C18}" srcOrd="2" destOrd="0" presId="urn:microsoft.com/office/officeart/2005/8/layout/chevron1"/>
    <dgm:cxn modelId="{E5C707DB-BEE4-4D79-BD36-B6D726F5ACCE}" type="presParOf" srcId="{A1A2DF13-36E5-4399-86CC-5B68B74C45DD}" destId="{E1337299-8697-41C0-B6BB-7C2503C81E8F}" srcOrd="3" destOrd="0" presId="urn:microsoft.com/office/officeart/2005/8/layout/chevron1"/>
    <dgm:cxn modelId="{90967A12-C6CF-4708-8634-9A9BAB930234}" type="presParOf" srcId="{A1A2DF13-36E5-4399-86CC-5B68B74C45DD}" destId="{4FE12654-4130-4732-B412-01841F84FE7F}" srcOrd="4" destOrd="0" presId="urn:microsoft.com/office/officeart/2005/8/layout/chevron1"/>
    <dgm:cxn modelId="{72053270-3E70-4A03-AC3C-04C00EAFB70E}" type="presParOf" srcId="{A1A2DF13-36E5-4399-86CC-5B68B74C45DD}" destId="{9C65BE0F-5EDA-4CF4-97E2-87D959567B67}" srcOrd="5" destOrd="0" presId="urn:microsoft.com/office/officeart/2005/8/layout/chevron1"/>
    <dgm:cxn modelId="{D453486E-A8AE-4DA9-896F-F3ED3EAC8FFB}" type="presParOf" srcId="{A1A2DF13-36E5-4399-86CC-5B68B74C45DD}" destId="{986A3EA9-BB90-4520-8824-A25A1659EDE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70ED8-AFEF-4D20-AA5E-AF8E1A48FD2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CL"/>
        </a:p>
      </dgm:t>
    </dgm:pt>
    <dgm:pt modelId="{BA04BB59-C550-4F79-8BEA-9680E456C7D3}">
      <dgm:prSet phldrT="[Texto]"/>
      <dgm:spPr/>
      <dgm:t>
        <a:bodyPr/>
        <a:lstStyle/>
        <a:p>
          <a:r>
            <a:rPr lang="es-ES" b="1" dirty="0"/>
            <a:t>3 clases</a:t>
          </a:r>
          <a:endParaRPr lang="es-CL" b="1" dirty="0"/>
        </a:p>
      </dgm:t>
    </dgm:pt>
    <dgm:pt modelId="{156740F6-CD8D-4FD5-91B9-95E5473AADD0}" type="parTrans" cxnId="{2C05DEA2-6A96-4B1D-81F8-44DCCEAB2E65}">
      <dgm:prSet/>
      <dgm:spPr/>
      <dgm:t>
        <a:bodyPr/>
        <a:lstStyle/>
        <a:p>
          <a:endParaRPr lang="es-CL" b="1">
            <a:solidFill>
              <a:schemeClr val="tx1"/>
            </a:solidFill>
          </a:endParaRPr>
        </a:p>
      </dgm:t>
    </dgm:pt>
    <dgm:pt modelId="{DA844BC1-202E-4389-8295-C320068EEE96}" type="sibTrans" cxnId="{2C05DEA2-6A96-4B1D-81F8-44DCCEAB2E65}">
      <dgm:prSet/>
      <dgm:spPr/>
      <dgm:t>
        <a:bodyPr/>
        <a:lstStyle/>
        <a:p>
          <a:endParaRPr lang="es-CL" b="1">
            <a:solidFill>
              <a:schemeClr val="tx1"/>
            </a:solidFill>
          </a:endParaRPr>
        </a:p>
      </dgm:t>
    </dgm:pt>
    <dgm:pt modelId="{60F09A8F-F008-4631-A773-F776F69F1BED}">
      <dgm:prSet phldrT="[Texto]"/>
      <dgm:spPr/>
      <dgm:t>
        <a:bodyPr/>
        <a:lstStyle/>
        <a:p>
          <a:r>
            <a:rPr lang="es-ES" b="1" dirty="0"/>
            <a:t>120 minutos</a:t>
          </a:r>
          <a:endParaRPr lang="es-CL" b="1" dirty="0"/>
        </a:p>
      </dgm:t>
    </dgm:pt>
    <dgm:pt modelId="{85F209B3-925A-4204-94B7-745FACEBCD30}" type="parTrans" cxnId="{182E1DF8-4FA7-41EB-A33B-D85D8C9CD4D2}">
      <dgm:prSet/>
      <dgm:spPr/>
      <dgm:t>
        <a:bodyPr/>
        <a:lstStyle/>
        <a:p>
          <a:endParaRPr lang="es-CL" b="1">
            <a:solidFill>
              <a:schemeClr val="tx1"/>
            </a:solidFill>
          </a:endParaRPr>
        </a:p>
      </dgm:t>
    </dgm:pt>
    <dgm:pt modelId="{A4DC687F-DA16-488F-A3A4-1BB756B370E9}" type="sibTrans" cxnId="{182E1DF8-4FA7-41EB-A33B-D85D8C9CD4D2}">
      <dgm:prSet/>
      <dgm:spPr/>
      <dgm:t>
        <a:bodyPr/>
        <a:lstStyle/>
        <a:p>
          <a:endParaRPr lang="es-CL" b="1">
            <a:solidFill>
              <a:schemeClr val="tx1"/>
            </a:solidFill>
          </a:endParaRPr>
        </a:p>
      </dgm:t>
    </dgm:pt>
    <dgm:pt modelId="{8C191216-20FA-4F16-A656-53931B457904}">
      <dgm:prSet phldrT="[Texto]"/>
      <dgm:spPr/>
      <dgm:t>
        <a:bodyPr/>
        <a:lstStyle/>
        <a:p>
          <a:r>
            <a:rPr lang="es-ES" b="1"/>
            <a:t>Personalizadas</a:t>
          </a:r>
          <a:endParaRPr lang="es-CL" b="1" dirty="0"/>
        </a:p>
      </dgm:t>
    </dgm:pt>
    <dgm:pt modelId="{8148C87B-0747-437A-9142-5C335696803B}" type="parTrans" cxnId="{1D99C3D5-CF29-4062-BD2A-D35873A20E57}">
      <dgm:prSet/>
      <dgm:spPr/>
      <dgm:t>
        <a:bodyPr/>
        <a:lstStyle/>
        <a:p>
          <a:endParaRPr lang="es-CL" b="1">
            <a:solidFill>
              <a:schemeClr val="tx1"/>
            </a:solidFill>
          </a:endParaRPr>
        </a:p>
      </dgm:t>
    </dgm:pt>
    <dgm:pt modelId="{651105DF-4CFB-4F9E-8E09-55284B4F208F}" type="sibTrans" cxnId="{1D99C3D5-CF29-4062-BD2A-D35873A20E57}">
      <dgm:prSet/>
      <dgm:spPr/>
      <dgm:t>
        <a:bodyPr/>
        <a:lstStyle/>
        <a:p>
          <a:endParaRPr lang="es-CL" b="1">
            <a:solidFill>
              <a:schemeClr val="tx1"/>
            </a:solidFill>
          </a:endParaRPr>
        </a:p>
      </dgm:t>
    </dgm:pt>
    <dgm:pt modelId="{0A34A01A-BECF-431A-8D38-2EA3F76460C2}">
      <dgm:prSet phldrT="[Texto]"/>
      <dgm:spPr/>
      <dgm:t>
        <a:bodyPr/>
        <a:lstStyle/>
        <a:p>
          <a:r>
            <a:rPr lang="es-ES" b="1"/>
            <a:t>Pocos cupos</a:t>
          </a:r>
          <a:endParaRPr lang="es-CL" b="1" dirty="0"/>
        </a:p>
      </dgm:t>
    </dgm:pt>
    <dgm:pt modelId="{44BFBE32-FFA3-43D5-9421-FAE1633F5984}" type="parTrans" cxnId="{BF38C1DD-CB0A-4D09-BF3A-83CDBF2E25F0}">
      <dgm:prSet/>
      <dgm:spPr/>
      <dgm:t>
        <a:bodyPr/>
        <a:lstStyle/>
        <a:p>
          <a:endParaRPr lang="es-CL" b="1">
            <a:solidFill>
              <a:schemeClr val="tx1"/>
            </a:solidFill>
          </a:endParaRPr>
        </a:p>
      </dgm:t>
    </dgm:pt>
    <dgm:pt modelId="{8F0BF350-F1B1-4C86-A355-3E46BCA27A32}" type="sibTrans" cxnId="{BF38C1DD-CB0A-4D09-BF3A-83CDBF2E25F0}">
      <dgm:prSet/>
      <dgm:spPr/>
      <dgm:t>
        <a:bodyPr/>
        <a:lstStyle/>
        <a:p>
          <a:endParaRPr lang="es-CL" b="1">
            <a:solidFill>
              <a:schemeClr val="tx1"/>
            </a:solidFill>
          </a:endParaRPr>
        </a:p>
      </dgm:t>
    </dgm:pt>
    <dgm:pt modelId="{CEC3A076-EB74-4B62-900B-8D7523910B12}">
      <dgm:prSet phldrT="[Texto]"/>
      <dgm:spPr/>
      <dgm:t>
        <a:bodyPr/>
        <a:lstStyle/>
        <a:p>
          <a:r>
            <a:rPr lang="es-ES" b="1" dirty="0"/>
            <a:t>Grabadas</a:t>
          </a:r>
          <a:endParaRPr lang="es-CL" b="1" dirty="0"/>
        </a:p>
      </dgm:t>
    </dgm:pt>
    <dgm:pt modelId="{7F5A9418-20E3-4548-B24D-24C12B482210}" type="parTrans" cxnId="{CC0E2252-973E-4263-AA58-B682248735A4}">
      <dgm:prSet/>
      <dgm:spPr/>
      <dgm:t>
        <a:bodyPr/>
        <a:lstStyle/>
        <a:p>
          <a:endParaRPr lang="es-CL" b="1">
            <a:solidFill>
              <a:schemeClr val="tx1"/>
            </a:solidFill>
          </a:endParaRPr>
        </a:p>
      </dgm:t>
    </dgm:pt>
    <dgm:pt modelId="{B0297E56-BD5A-47E4-9BBC-FF6BDCF424EA}" type="sibTrans" cxnId="{CC0E2252-973E-4263-AA58-B682248735A4}">
      <dgm:prSet/>
      <dgm:spPr/>
      <dgm:t>
        <a:bodyPr/>
        <a:lstStyle/>
        <a:p>
          <a:endParaRPr lang="es-CL" b="1">
            <a:solidFill>
              <a:schemeClr val="tx1"/>
            </a:solidFill>
          </a:endParaRPr>
        </a:p>
      </dgm:t>
    </dgm:pt>
    <dgm:pt modelId="{B887A3F4-D981-4FC7-9DB3-6F2FBFFFBDA7}">
      <dgm:prSet phldrT="[Texto]"/>
      <dgm:spPr/>
      <dgm:t>
        <a:bodyPr/>
        <a:lstStyle/>
        <a:p>
          <a:r>
            <a:rPr lang="es-ES" b="1" dirty="0"/>
            <a:t>Todo el material visto</a:t>
          </a:r>
          <a:endParaRPr lang="es-CL" b="1" dirty="0"/>
        </a:p>
      </dgm:t>
    </dgm:pt>
    <dgm:pt modelId="{AE4791FF-FFA0-4A73-B13B-7766763A9539}" type="parTrans" cxnId="{F671F2C4-C188-4FD4-8103-6B55ADB87146}">
      <dgm:prSet/>
      <dgm:spPr/>
      <dgm:t>
        <a:bodyPr/>
        <a:lstStyle/>
        <a:p>
          <a:endParaRPr lang="es-CL" b="1">
            <a:solidFill>
              <a:schemeClr val="tx1"/>
            </a:solidFill>
          </a:endParaRPr>
        </a:p>
      </dgm:t>
    </dgm:pt>
    <dgm:pt modelId="{93C1E8CD-4DC1-4314-A8D7-EA1800327A23}" type="sibTrans" cxnId="{F671F2C4-C188-4FD4-8103-6B55ADB87146}">
      <dgm:prSet/>
      <dgm:spPr/>
      <dgm:t>
        <a:bodyPr/>
        <a:lstStyle/>
        <a:p>
          <a:endParaRPr lang="es-CL" b="1">
            <a:solidFill>
              <a:schemeClr val="tx1"/>
            </a:solidFill>
          </a:endParaRPr>
        </a:p>
      </dgm:t>
    </dgm:pt>
    <dgm:pt modelId="{D37457F8-5EB8-4280-BF46-DDCE99674FC9}" type="pres">
      <dgm:prSet presAssocID="{24C70ED8-AFEF-4D20-AA5E-AF8E1A48FD2E}" presName="Name0" presStyleCnt="0">
        <dgm:presLayoutVars>
          <dgm:dir/>
          <dgm:animLvl val="lvl"/>
          <dgm:resizeHandles val="exact"/>
        </dgm:presLayoutVars>
      </dgm:prSet>
      <dgm:spPr/>
    </dgm:pt>
    <dgm:pt modelId="{15A19F94-2551-4E4D-89A0-78D6DDB38BFB}" type="pres">
      <dgm:prSet presAssocID="{BA04BB59-C550-4F79-8BEA-9680E456C7D3}" presName="composite" presStyleCnt="0"/>
      <dgm:spPr/>
    </dgm:pt>
    <dgm:pt modelId="{2FADA9E6-4538-459E-ABCE-1517A19C3156}" type="pres">
      <dgm:prSet presAssocID="{BA04BB59-C550-4F79-8BEA-9680E456C7D3}" presName="parTx" presStyleLbl="alignNode1" presStyleIdx="0" presStyleCnt="3">
        <dgm:presLayoutVars>
          <dgm:chMax val="0"/>
          <dgm:chPref val="0"/>
          <dgm:bulletEnabled val="1"/>
        </dgm:presLayoutVars>
      </dgm:prSet>
      <dgm:spPr/>
    </dgm:pt>
    <dgm:pt modelId="{2106DCAD-F01C-4FEF-9E31-CACBECCE599A}" type="pres">
      <dgm:prSet presAssocID="{BA04BB59-C550-4F79-8BEA-9680E456C7D3}" presName="desTx" presStyleLbl="alignAccFollowNode1" presStyleIdx="0" presStyleCnt="3">
        <dgm:presLayoutVars>
          <dgm:bulletEnabled val="1"/>
        </dgm:presLayoutVars>
      </dgm:prSet>
      <dgm:spPr/>
    </dgm:pt>
    <dgm:pt modelId="{FC5C8526-EBA7-41E0-9E38-D6E72B1EB6E5}" type="pres">
      <dgm:prSet presAssocID="{DA844BC1-202E-4389-8295-C320068EEE96}" presName="space" presStyleCnt="0"/>
      <dgm:spPr/>
    </dgm:pt>
    <dgm:pt modelId="{AEAE4487-9A3B-4472-B2BD-E2005A82F687}" type="pres">
      <dgm:prSet presAssocID="{8C191216-20FA-4F16-A656-53931B457904}" presName="composite" presStyleCnt="0"/>
      <dgm:spPr/>
    </dgm:pt>
    <dgm:pt modelId="{A0D85DD4-8FBB-417D-9880-7A87EFE05502}" type="pres">
      <dgm:prSet presAssocID="{8C191216-20FA-4F16-A656-53931B457904}" presName="parTx" presStyleLbl="alignNode1" presStyleIdx="1" presStyleCnt="3">
        <dgm:presLayoutVars>
          <dgm:chMax val="0"/>
          <dgm:chPref val="0"/>
          <dgm:bulletEnabled val="1"/>
        </dgm:presLayoutVars>
      </dgm:prSet>
      <dgm:spPr/>
    </dgm:pt>
    <dgm:pt modelId="{98CB1F97-3EA6-43E6-B54D-C6EF758F227B}" type="pres">
      <dgm:prSet presAssocID="{8C191216-20FA-4F16-A656-53931B457904}" presName="desTx" presStyleLbl="alignAccFollowNode1" presStyleIdx="1" presStyleCnt="3">
        <dgm:presLayoutVars>
          <dgm:bulletEnabled val="1"/>
        </dgm:presLayoutVars>
      </dgm:prSet>
      <dgm:spPr/>
    </dgm:pt>
    <dgm:pt modelId="{587A1115-32C5-4141-8AA5-E075D04159DF}" type="pres">
      <dgm:prSet presAssocID="{651105DF-4CFB-4F9E-8E09-55284B4F208F}" presName="space" presStyleCnt="0"/>
      <dgm:spPr/>
    </dgm:pt>
    <dgm:pt modelId="{0EF16835-64A1-40EE-88DD-1912DA63D98D}" type="pres">
      <dgm:prSet presAssocID="{CEC3A076-EB74-4B62-900B-8D7523910B12}" presName="composite" presStyleCnt="0"/>
      <dgm:spPr/>
    </dgm:pt>
    <dgm:pt modelId="{674B68C1-D8C5-4E76-A8AE-018266CBE42C}" type="pres">
      <dgm:prSet presAssocID="{CEC3A076-EB74-4B62-900B-8D7523910B12}" presName="parTx" presStyleLbl="alignNode1" presStyleIdx="2" presStyleCnt="3">
        <dgm:presLayoutVars>
          <dgm:chMax val="0"/>
          <dgm:chPref val="0"/>
          <dgm:bulletEnabled val="1"/>
        </dgm:presLayoutVars>
      </dgm:prSet>
      <dgm:spPr/>
    </dgm:pt>
    <dgm:pt modelId="{1123923F-E007-44CE-A9D8-03002FB695A1}" type="pres">
      <dgm:prSet presAssocID="{CEC3A076-EB74-4B62-900B-8D7523910B12}" presName="desTx" presStyleLbl="alignAccFollowNode1" presStyleIdx="2" presStyleCnt="3">
        <dgm:presLayoutVars>
          <dgm:bulletEnabled val="1"/>
        </dgm:presLayoutVars>
      </dgm:prSet>
      <dgm:spPr/>
    </dgm:pt>
  </dgm:ptLst>
  <dgm:cxnLst>
    <dgm:cxn modelId="{AF50D20A-7D2E-425D-A0C4-AA62E82E8131}" type="presOf" srcId="{60F09A8F-F008-4631-A773-F776F69F1BED}" destId="{2106DCAD-F01C-4FEF-9E31-CACBECCE599A}" srcOrd="0" destOrd="0" presId="urn:microsoft.com/office/officeart/2005/8/layout/hList1"/>
    <dgm:cxn modelId="{E356153A-B454-4892-A06D-1BA7D5DFDD1A}" type="presOf" srcId="{B887A3F4-D981-4FC7-9DB3-6F2FBFFFBDA7}" destId="{1123923F-E007-44CE-A9D8-03002FB695A1}" srcOrd="0" destOrd="0" presId="urn:microsoft.com/office/officeart/2005/8/layout/hList1"/>
    <dgm:cxn modelId="{F93FD75F-8759-47D2-9D4B-74F4513A310D}" type="presOf" srcId="{CEC3A076-EB74-4B62-900B-8D7523910B12}" destId="{674B68C1-D8C5-4E76-A8AE-018266CBE42C}" srcOrd="0" destOrd="0" presId="urn:microsoft.com/office/officeart/2005/8/layout/hList1"/>
    <dgm:cxn modelId="{CC0E2252-973E-4263-AA58-B682248735A4}" srcId="{24C70ED8-AFEF-4D20-AA5E-AF8E1A48FD2E}" destId="{CEC3A076-EB74-4B62-900B-8D7523910B12}" srcOrd="2" destOrd="0" parTransId="{7F5A9418-20E3-4548-B24D-24C12B482210}" sibTransId="{B0297E56-BD5A-47E4-9BBC-FF6BDCF424EA}"/>
    <dgm:cxn modelId="{B10F3C74-B708-4827-9E50-1B2D06CF5ED6}" type="presOf" srcId="{8C191216-20FA-4F16-A656-53931B457904}" destId="{A0D85DD4-8FBB-417D-9880-7A87EFE05502}" srcOrd="0" destOrd="0" presId="urn:microsoft.com/office/officeart/2005/8/layout/hList1"/>
    <dgm:cxn modelId="{C2DA988C-F31D-4395-ADFB-64C491C87868}" type="presOf" srcId="{0A34A01A-BECF-431A-8D38-2EA3F76460C2}" destId="{98CB1F97-3EA6-43E6-B54D-C6EF758F227B}" srcOrd="0" destOrd="0" presId="urn:microsoft.com/office/officeart/2005/8/layout/hList1"/>
    <dgm:cxn modelId="{2C05DEA2-6A96-4B1D-81F8-44DCCEAB2E65}" srcId="{24C70ED8-AFEF-4D20-AA5E-AF8E1A48FD2E}" destId="{BA04BB59-C550-4F79-8BEA-9680E456C7D3}" srcOrd="0" destOrd="0" parTransId="{156740F6-CD8D-4FD5-91B9-95E5473AADD0}" sibTransId="{DA844BC1-202E-4389-8295-C320068EEE96}"/>
    <dgm:cxn modelId="{F671F2C4-C188-4FD4-8103-6B55ADB87146}" srcId="{CEC3A076-EB74-4B62-900B-8D7523910B12}" destId="{B887A3F4-D981-4FC7-9DB3-6F2FBFFFBDA7}" srcOrd="0" destOrd="0" parTransId="{AE4791FF-FFA0-4A73-B13B-7766763A9539}" sibTransId="{93C1E8CD-4DC1-4314-A8D7-EA1800327A23}"/>
    <dgm:cxn modelId="{49B63DCB-B2B8-423D-BD9C-8188817BD693}" type="presOf" srcId="{24C70ED8-AFEF-4D20-AA5E-AF8E1A48FD2E}" destId="{D37457F8-5EB8-4280-BF46-DDCE99674FC9}" srcOrd="0" destOrd="0" presId="urn:microsoft.com/office/officeart/2005/8/layout/hList1"/>
    <dgm:cxn modelId="{E4F84DCC-FC3D-41BD-B653-9DA93541A130}" type="presOf" srcId="{BA04BB59-C550-4F79-8BEA-9680E456C7D3}" destId="{2FADA9E6-4538-459E-ABCE-1517A19C3156}" srcOrd="0" destOrd="0" presId="urn:microsoft.com/office/officeart/2005/8/layout/hList1"/>
    <dgm:cxn modelId="{1D99C3D5-CF29-4062-BD2A-D35873A20E57}" srcId="{24C70ED8-AFEF-4D20-AA5E-AF8E1A48FD2E}" destId="{8C191216-20FA-4F16-A656-53931B457904}" srcOrd="1" destOrd="0" parTransId="{8148C87B-0747-437A-9142-5C335696803B}" sibTransId="{651105DF-4CFB-4F9E-8E09-55284B4F208F}"/>
    <dgm:cxn modelId="{BF38C1DD-CB0A-4D09-BF3A-83CDBF2E25F0}" srcId="{8C191216-20FA-4F16-A656-53931B457904}" destId="{0A34A01A-BECF-431A-8D38-2EA3F76460C2}" srcOrd="0" destOrd="0" parTransId="{44BFBE32-FFA3-43D5-9421-FAE1633F5984}" sibTransId="{8F0BF350-F1B1-4C86-A355-3E46BCA27A32}"/>
    <dgm:cxn modelId="{182E1DF8-4FA7-41EB-A33B-D85D8C9CD4D2}" srcId="{BA04BB59-C550-4F79-8BEA-9680E456C7D3}" destId="{60F09A8F-F008-4631-A773-F776F69F1BED}" srcOrd="0" destOrd="0" parTransId="{85F209B3-925A-4204-94B7-745FACEBCD30}" sibTransId="{A4DC687F-DA16-488F-A3A4-1BB756B370E9}"/>
    <dgm:cxn modelId="{6A649F9D-2091-48DB-AFB7-A96AFD462F2E}" type="presParOf" srcId="{D37457F8-5EB8-4280-BF46-DDCE99674FC9}" destId="{15A19F94-2551-4E4D-89A0-78D6DDB38BFB}" srcOrd="0" destOrd="0" presId="urn:microsoft.com/office/officeart/2005/8/layout/hList1"/>
    <dgm:cxn modelId="{C8E154C2-805D-45AC-A4AE-2525CC96985D}" type="presParOf" srcId="{15A19F94-2551-4E4D-89A0-78D6DDB38BFB}" destId="{2FADA9E6-4538-459E-ABCE-1517A19C3156}" srcOrd="0" destOrd="0" presId="urn:microsoft.com/office/officeart/2005/8/layout/hList1"/>
    <dgm:cxn modelId="{E30D25DD-152E-44E5-8CF2-645280480A48}" type="presParOf" srcId="{15A19F94-2551-4E4D-89A0-78D6DDB38BFB}" destId="{2106DCAD-F01C-4FEF-9E31-CACBECCE599A}" srcOrd="1" destOrd="0" presId="urn:microsoft.com/office/officeart/2005/8/layout/hList1"/>
    <dgm:cxn modelId="{E519C841-2A65-41EB-81BE-3146AD63A1E8}" type="presParOf" srcId="{D37457F8-5EB8-4280-BF46-DDCE99674FC9}" destId="{FC5C8526-EBA7-41E0-9E38-D6E72B1EB6E5}" srcOrd="1" destOrd="0" presId="urn:microsoft.com/office/officeart/2005/8/layout/hList1"/>
    <dgm:cxn modelId="{F861C31F-6219-438C-950E-288AD73E170C}" type="presParOf" srcId="{D37457F8-5EB8-4280-BF46-DDCE99674FC9}" destId="{AEAE4487-9A3B-4472-B2BD-E2005A82F687}" srcOrd="2" destOrd="0" presId="urn:microsoft.com/office/officeart/2005/8/layout/hList1"/>
    <dgm:cxn modelId="{4F1FCCBF-8D6F-43DE-B113-24B2A0C1C8D1}" type="presParOf" srcId="{AEAE4487-9A3B-4472-B2BD-E2005A82F687}" destId="{A0D85DD4-8FBB-417D-9880-7A87EFE05502}" srcOrd="0" destOrd="0" presId="urn:microsoft.com/office/officeart/2005/8/layout/hList1"/>
    <dgm:cxn modelId="{1737F3AC-5A13-4045-8AFA-885826A19503}" type="presParOf" srcId="{AEAE4487-9A3B-4472-B2BD-E2005A82F687}" destId="{98CB1F97-3EA6-43E6-B54D-C6EF758F227B}" srcOrd="1" destOrd="0" presId="urn:microsoft.com/office/officeart/2005/8/layout/hList1"/>
    <dgm:cxn modelId="{E78CFD65-3E5D-4B80-8F71-B8D278A7325E}" type="presParOf" srcId="{D37457F8-5EB8-4280-BF46-DDCE99674FC9}" destId="{587A1115-32C5-4141-8AA5-E075D04159DF}" srcOrd="3" destOrd="0" presId="urn:microsoft.com/office/officeart/2005/8/layout/hList1"/>
    <dgm:cxn modelId="{2B3644F5-3FA5-4CFE-80E5-E961A1948195}" type="presParOf" srcId="{D37457F8-5EB8-4280-BF46-DDCE99674FC9}" destId="{0EF16835-64A1-40EE-88DD-1912DA63D98D}" srcOrd="4" destOrd="0" presId="urn:microsoft.com/office/officeart/2005/8/layout/hList1"/>
    <dgm:cxn modelId="{7FDC1894-D783-41E0-A253-EE7CA68CC89E}" type="presParOf" srcId="{0EF16835-64A1-40EE-88DD-1912DA63D98D}" destId="{674B68C1-D8C5-4E76-A8AE-018266CBE42C}" srcOrd="0" destOrd="0" presId="urn:microsoft.com/office/officeart/2005/8/layout/hList1"/>
    <dgm:cxn modelId="{E56C5E41-18F3-4B7E-9913-5E51F8747A4D}" type="presParOf" srcId="{0EF16835-64A1-40EE-88DD-1912DA63D98D}" destId="{1123923F-E007-44CE-A9D8-03002FB695A1}"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BD4892-F08D-4DC4-B676-8BFF8CB7009B}"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s-CL"/>
        </a:p>
      </dgm:t>
    </dgm:pt>
    <dgm:pt modelId="{EB38A78B-E410-460B-BA17-436106D12BD4}">
      <dgm:prSet phldrT="[Texto]" custT="1"/>
      <dgm:spPr/>
      <dgm:t>
        <a:bodyPr/>
        <a:lstStyle/>
        <a:p>
          <a:r>
            <a:rPr lang="es-ES" sz="2000" b="1" dirty="0"/>
            <a:t>Contratos </a:t>
          </a:r>
          <a:br>
            <a:rPr lang="es-ES" sz="2000" b="1" dirty="0"/>
          </a:br>
          <a:endParaRPr lang="es-CL" sz="2000" b="1" dirty="0"/>
        </a:p>
      </dgm:t>
    </dgm:pt>
    <dgm:pt modelId="{484A98AC-087F-4938-B77C-11523E33055D}" type="parTrans" cxnId="{D3E3A209-34CB-4B0C-ACE0-87B608268438}">
      <dgm:prSet/>
      <dgm:spPr/>
      <dgm:t>
        <a:bodyPr/>
        <a:lstStyle/>
        <a:p>
          <a:endParaRPr lang="es-CL" sz="3200" b="1"/>
        </a:p>
      </dgm:t>
    </dgm:pt>
    <dgm:pt modelId="{9C8EC5E8-3C82-49E4-9A97-A252146CBC0D}" type="sibTrans" cxnId="{D3E3A209-34CB-4B0C-ACE0-87B608268438}">
      <dgm:prSet/>
      <dgm:spPr/>
      <dgm:t>
        <a:bodyPr/>
        <a:lstStyle/>
        <a:p>
          <a:endParaRPr lang="es-CL" sz="3200" b="1"/>
        </a:p>
      </dgm:t>
    </dgm:pt>
    <dgm:pt modelId="{C5269A7A-91BA-44DC-A381-68F187DBC5AD}">
      <dgm:prSet phldrT="[Texto]" custT="1"/>
      <dgm:spPr/>
      <dgm:t>
        <a:bodyPr/>
        <a:lstStyle/>
        <a:p>
          <a:r>
            <a:rPr lang="es-ES" sz="2000" b="1" dirty="0"/>
            <a:t>Remuneraciones</a:t>
          </a:r>
          <a:br>
            <a:rPr lang="es-ES" sz="2000" b="1" dirty="0"/>
          </a:br>
          <a:endParaRPr lang="es-CL" sz="2000" b="1" dirty="0"/>
        </a:p>
      </dgm:t>
    </dgm:pt>
    <dgm:pt modelId="{996E06C8-7244-4E82-B78C-0EB1D9A25F95}" type="parTrans" cxnId="{11D793B7-1855-48BC-B151-2327369D0796}">
      <dgm:prSet/>
      <dgm:spPr/>
      <dgm:t>
        <a:bodyPr/>
        <a:lstStyle/>
        <a:p>
          <a:endParaRPr lang="es-CL" sz="3200" b="1"/>
        </a:p>
      </dgm:t>
    </dgm:pt>
    <dgm:pt modelId="{279F4327-47FA-43EC-940C-8B0ED0FA120A}" type="sibTrans" cxnId="{11D793B7-1855-48BC-B151-2327369D0796}">
      <dgm:prSet/>
      <dgm:spPr/>
      <dgm:t>
        <a:bodyPr/>
        <a:lstStyle/>
        <a:p>
          <a:endParaRPr lang="es-CL" sz="3200" b="1"/>
        </a:p>
      </dgm:t>
    </dgm:pt>
    <dgm:pt modelId="{FAD72722-78E8-4F41-84A2-456FA74A35E1}">
      <dgm:prSet phldrT="[Texto]" custT="1"/>
      <dgm:spPr/>
      <dgm:t>
        <a:bodyPr/>
        <a:lstStyle/>
        <a:p>
          <a:r>
            <a:rPr lang="es-ES" sz="2000" b="1" dirty="0"/>
            <a:t>Liquidación</a:t>
          </a:r>
          <a:br>
            <a:rPr lang="es-ES" sz="2000" b="1" dirty="0"/>
          </a:br>
          <a:endParaRPr lang="es-CL" sz="2000" b="1" dirty="0"/>
        </a:p>
      </dgm:t>
    </dgm:pt>
    <dgm:pt modelId="{73B0BD60-B1E6-41B8-B899-2627FA90CF0E}" type="parTrans" cxnId="{66766ABE-C8CB-4D31-8D73-A9E0708DA2C8}">
      <dgm:prSet/>
      <dgm:spPr/>
      <dgm:t>
        <a:bodyPr/>
        <a:lstStyle/>
        <a:p>
          <a:endParaRPr lang="es-CL" sz="3200" b="1"/>
        </a:p>
      </dgm:t>
    </dgm:pt>
    <dgm:pt modelId="{BAC5AF97-9139-49CC-8635-435BD392CC4B}" type="sibTrans" cxnId="{66766ABE-C8CB-4D31-8D73-A9E0708DA2C8}">
      <dgm:prSet/>
      <dgm:spPr/>
      <dgm:t>
        <a:bodyPr/>
        <a:lstStyle/>
        <a:p>
          <a:endParaRPr lang="es-CL" sz="3200" b="1"/>
        </a:p>
      </dgm:t>
    </dgm:pt>
    <dgm:pt modelId="{9FC6E1EE-ED6F-40FE-8809-B6456335785F}">
      <dgm:prSet phldrT="[Texto]" custT="1"/>
      <dgm:spPr/>
      <dgm:t>
        <a:bodyPr/>
        <a:lstStyle/>
        <a:p>
          <a:r>
            <a:rPr lang="es-ES" sz="2000" b="1" dirty="0" err="1"/>
            <a:t>Previred</a:t>
          </a:r>
          <a:endParaRPr lang="es-ES" sz="2000" b="1" dirty="0"/>
        </a:p>
        <a:p>
          <a:r>
            <a:rPr lang="es-ES" sz="2000" b="1" dirty="0"/>
            <a:t>LRE</a:t>
          </a:r>
          <a:endParaRPr lang="es-CL" sz="2000" b="1" dirty="0"/>
        </a:p>
      </dgm:t>
    </dgm:pt>
    <dgm:pt modelId="{9A88F76C-581D-469F-A677-A506A920A608}" type="parTrans" cxnId="{A79C2303-C464-4913-B44B-BECA07230013}">
      <dgm:prSet/>
      <dgm:spPr/>
      <dgm:t>
        <a:bodyPr/>
        <a:lstStyle/>
        <a:p>
          <a:endParaRPr lang="es-CL" sz="3200"/>
        </a:p>
      </dgm:t>
    </dgm:pt>
    <dgm:pt modelId="{B6AF404D-9CE7-48EB-AD22-97E252FEC862}" type="sibTrans" cxnId="{A79C2303-C464-4913-B44B-BECA07230013}">
      <dgm:prSet/>
      <dgm:spPr/>
      <dgm:t>
        <a:bodyPr/>
        <a:lstStyle/>
        <a:p>
          <a:endParaRPr lang="es-CL" sz="3200"/>
        </a:p>
      </dgm:t>
    </dgm:pt>
    <dgm:pt modelId="{BF04DAA9-F4E1-47FF-BF98-EAC441E7EBAF}">
      <dgm:prSet phldrT="[Texto]" custT="1"/>
      <dgm:spPr/>
      <dgm:t>
        <a:bodyPr/>
        <a:lstStyle/>
        <a:p>
          <a:r>
            <a:rPr lang="es-ES" sz="2000" b="1" dirty="0"/>
            <a:t>Finiquito</a:t>
          </a:r>
          <a:br>
            <a:rPr lang="es-ES" sz="2000" b="1" dirty="0"/>
          </a:br>
          <a:endParaRPr lang="es-CL" sz="2000" b="1" dirty="0"/>
        </a:p>
      </dgm:t>
    </dgm:pt>
    <dgm:pt modelId="{65EDEE70-8626-4554-BF9D-35E4733F2E8B}" type="parTrans" cxnId="{4B426F0F-851A-4ADC-87F0-18BA9749DB79}">
      <dgm:prSet/>
      <dgm:spPr/>
      <dgm:t>
        <a:bodyPr/>
        <a:lstStyle/>
        <a:p>
          <a:endParaRPr lang="es-CL" sz="3200"/>
        </a:p>
      </dgm:t>
    </dgm:pt>
    <dgm:pt modelId="{EE8ED56B-44FA-4634-97AA-148614D811E1}" type="sibTrans" cxnId="{4B426F0F-851A-4ADC-87F0-18BA9749DB79}">
      <dgm:prSet/>
      <dgm:spPr/>
      <dgm:t>
        <a:bodyPr/>
        <a:lstStyle/>
        <a:p>
          <a:endParaRPr lang="es-CL" sz="3200"/>
        </a:p>
      </dgm:t>
    </dgm:pt>
    <dgm:pt modelId="{A1A2DF13-36E5-4399-86CC-5B68B74C45DD}" type="pres">
      <dgm:prSet presAssocID="{08BD4892-F08D-4DC4-B676-8BFF8CB7009B}" presName="Name0" presStyleCnt="0">
        <dgm:presLayoutVars>
          <dgm:dir/>
          <dgm:animLvl val="lvl"/>
          <dgm:resizeHandles val="exact"/>
        </dgm:presLayoutVars>
      </dgm:prSet>
      <dgm:spPr/>
    </dgm:pt>
    <dgm:pt modelId="{5CEB3A0F-0E3A-443A-B488-865683EB15A9}" type="pres">
      <dgm:prSet presAssocID="{EB38A78B-E410-460B-BA17-436106D12BD4}" presName="parTxOnly" presStyleLbl="node1" presStyleIdx="0" presStyleCnt="5" custScaleX="97307">
        <dgm:presLayoutVars>
          <dgm:chMax val="0"/>
          <dgm:chPref val="0"/>
          <dgm:bulletEnabled val="1"/>
        </dgm:presLayoutVars>
      </dgm:prSet>
      <dgm:spPr/>
    </dgm:pt>
    <dgm:pt modelId="{35DC3A2C-ED57-4D16-8457-70A1C2B221AB}" type="pres">
      <dgm:prSet presAssocID="{9C8EC5E8-3C82-49E4-9A97-A252146CBC0D}" presName="parTxOnlySpace" presStyleCnt="0"/>
      <dgm:spPr/>
    </dgm:pt>
    <dgm:pt modelId="{53653DA0-376A-48E2-A5A5-5E5FC3872C18}" type="pres">
      <dgm:prSet presAssocID="{C5269A7A-91BA-44DC-A381-68F187DBC5AD}" presName="parTxOnly" presStyleLbl="node1" presStyleIdx="1" presStyleCnt="5" custScaleX="137176">
        <dgm:presLayoutVars>
          <dgm:chMax val="0"/>
          <dgm:chPref val="0"/>
          <dgm:bulletEnabled val="1"/>
        </dgm:presLayoutVars>
      </dgm:prSet>
      <dgm:spPr/>
    </dgm:pt>
    <dgm:pt modelId="{E1337299-8697-41C0-B6BB-7C2503C81E8F}" type="pres">
      <dgm:prSet presAssocID="{279F4327-47FA-43EC-940C-8B0ED0FA120A}" presName="parTxOnlySpace" presStyleCnt="0"/>
      <dgm:spPr/>
    </dgm:pt>
    <dgm:pt modelId="{4FE12654-4130-4732-B412-01841F84FE7F}" type="pres">
      <dgm:prSet presAssocID="{FAD72722-78E8-4F41-84A2-456FA74A35E1}" presName="parTxOnly" presStyleLbl="node1" presStyleIdx="2" presStyleCnt="5" custScaleX="107482">
        <dgm:presLayoutVars>
          <dgm:chMax val="0"/>
          <dgm:chPref val="0"/>
          <dgm:bulletEnabled val="1"/>
        </dgm:presLayoutVars>
      </dgm:prSet>
      <dgm:spPr/>
    </dgm:pt>
    <dgm:pt modelId="{9C65BE0F-5EDA-4CF4-97E2-87D959567B67}" type="pres">
      <dgm:prSet presAssocID="{BAC5AF97-9139-49CC-8635-435BD392CC4B}" presName="parTxOnlySpace" presStyleCnt="0"/>
      <dgm:spPr/>
    </dgm:pt>
    <dgm:pt modelId="{62025550-619A-4C2E-9136-DF64EECCA174}" type="pres">
      <dgm:prSet presAssocID="{9FC6E1EE-ED6F-40FE-8809-B6456335785F}" presName="parTxOnly" presStyleLbl="node1" presStyleIdx="3" presStyleCnt="5" custScaleX="98156">
        <dgm:presLayoutVars>
          <dgm:chMax val="0"/>
          <dgm:chPref val="0"/>
          <dgm:bulletEnabled val="1"/>
        </dgm:presLayoutVars>
      </dgm:prSet>
      <dgm:spPr/>
    </dgm:pt>
    <dgm:pt modelId="{76FA8D7B-F4D6-4EB4-AABC-520C355BE75C}" type="pres">
      <dgm:prSet presAssocID="{B6AF404D-9CE7-48EB-AD22-97E252FEC862}" presName="parTxOnlySpace" presStyleCnt="0"/>
      <dgm:spPr/>
    </dgm:pt>
    <dgm:pt modelId="{986A3EA9-BB90-4520-8824-A25A1659EDEA}" type="pres">
      <dgm:prSet presAssocID="{BF04DAA9-F4E1-47FF-BF98-EAC441E7EBAF}" presName="parTxOnly" presStyleLbl="node1" presStyleIdx="4" presStyleCnt="5">
        <dgm:presLayoutVars>
          <dgm:chMax val="0"/>
          <dgm:chPref val="0"/>
          <dgm:bulletEnabled val="1"/>
        </dgm:presLayoutVars>
      </dgm:prSet>
      <dgm:spPr/>
    </dgm:pt>
  </dgm:ptLst>
  <dgm:cxnLst>
    <dgm:cxn modelId="{A79C2303-C464-4913-B44B-BECA07230013}" srcId="{08BD4892-F08D-4DC4-B676-8BFF8CB7009B}" destId="{9FC6E1EE-ED6F-40FE-8809-B6456335785F}" srcOrd="3" destOrd="0" parTransId="{9A88F76C-581D-469F-A677-A506A920A608}" sibTransId="{B6AF404D-9CE7-48EB-AD22-97E252FEC862}"/>
    <dgm:cxn modelId="{D3E3A209-34CB-4B0C-ACE0-87B608268438}" srcId="{08BD4892-F08D-4DC4-B676-8BFF8CB7009B}" destId="{EB38A78B-E410-460B-BA17-436106D12BD4}" srcOrd="0" destOrd="0" parTransId="{484A98AC-087F-4938-B77C-11523E33055D}" sibTransId="{9C8EC5E8-3C82-49E4-9A97-A252146CBC0D}"/>
    <dgm:cxn modelId="{4B426F0F-851A-4ADC-87F0-18BA9749DB79}" srcId="{08BD4892-F08D-4DC4-B676-8BFF8CB7009B}" destId="{BF04DAA9-F4E1-47FF-BF98-EAC441E7EBAF}" srcOrd="4" destOrd="0" parTransId="{65EDEE70-8626-4554-BF9D-35E4733F2E8B}" sibTransId="{EE8ED56B-44FA-4634-97AA-148614D811E1}"/>
    <dgm:cxn modelId="{08014A66-9DD7-4507-9B40-E2C6AE51955C}" type="presOf" srcId="{BF04DAA9-F4E1-47FF-BF98-EAC441E7EBAF}" destId="{986A3EA9-BB90-4520-8824-A25A1659EDEA}" srcOrd="0" destOrd="0" presId="urn:microsoft.com/office/officeart/2005/8/layout/chevron1"/>
    <dgm:cxn modelId="{98633E4C-8B5B-4FDE-9100-B020FCA4D682}" type="presOf" srcId="{EB38A78B-E410-460B-BA17-436106D12BD4}" destId="{5CEB3A0F-0E3A-443A-B488-865683EB15A9}" srcOrd="0" destOrd="0" presId="urn:microsoft.com/office/officeart/2005/8/layout/chevron1"/>
    <dgm:cxn modelId="{EF241473-7C33-4B5C-9A6E-A9AAB2E53CD5}" type="presOf" srcId="{FAD72722-78E8-4F41-84A2-456FA74A35E1}" destId="{4FE12654-4130-4732-B412-01841F84FE7F}" srcOrd="0" destOrd="0" presId="urn:microsoft.com/office/officeart/2005/8/layout/chevron1"/>
    <dgm:cxn modelId="{3FF98E8F-15D3-4229-9072-76372336193B}" type="presOf" srcId="{C5269A7A-91BA-44DC-A381-68F187DBC5AD}" destId="{53653DA0-376A-48E2-A5A5-5E5FC3872C18}" srcOrd="0" destOrd="0" presId="urn:microsoft.com/office/officeart/2005/8/layout/chevron1"/>
    <dgm:cxn modelId="{11D793B7-1855-48BC-B151-2327369D0796}" srcId="{08BD4892-F08D-4DC4-B676-8BFF8CB7009B}" destId="{C5269A7A-91BA-44DC-A381-68F187DBC5AD}" srcOrd="1" destOrd="0" parTransId="{996E06C8-7244-4E82-B78C-0EB1D9A25F95}" sibTransId="{279F4327-47FA-43EC-940C-8B0ED0FA120A}"/>
    <dgm:cxn modelId="{66766ABE-C8CB-4D31-8D73-A9E0708DA2C8}" srcId="{08BD4892-F08D-4DC4-B676-8BFF8CB7009B}" destId="{FAD72722-78E8-4F41-84A2-456FA74A35E1}" srcOrd="2" destOrd="0" parTransId="{73B0BD60-B1E6-41B8-B899-2627FA90CF0E}" sibTransId="{BAC5AF97-9139-49CC-8635-435BD392CC4B}"/>
    <dgm:cxn modelId="{3E6FDDD2-326D-4876-88DA-4E469CA60215}" type="presOf" srcId="{9FC6E1EE-ED6F-40FE-8809-B6456335785F}" destId="{62025550-619A-4C2E-9136-DF64EECCA174}" srcOrd="0" destOrd="0" presId="urn:microsoft.com/office/officeart/2005/8/layout/chevron1"/>
    <dgm:cxn modelId="{2BE180DF-E6F5-4C32-9D0F-867482E46531}" type="presOf" srcId="{08BD4892-F08D-4DC4-B676-8BFF8CB7009B}" destId="{A1A2DF13-36E5-4399-86CC-5B68B74C45DD}" srcOrd="0" destOrd="0" presId="urn:microsoft.com/office/officeart/2005/8/layout/chevron1"/>
    <dgm:cxn modelId="{41A2FDA0-6917-4A0E-9070-7DE177E24BE0}" type="presParOf" srcId="{A1A2DF13-36E5-4399-86CC-5B68B74C45DD}" destId="{5CEB3A0F-0E3A-443A-B488-865683EB15A9}" srcOrd="0" destOrd="0" presId="urn:microsoft.com/office/officeart/2005/8/layout/chevron1"/>
    <dgm:cxn modelId="{D5FD1D2B-3129-43E1-8742-4D3CB492ACEC}" type="presParOf" srcId="{A1A2DF13-36E5-4399-86CC-5B68B74C45DD}" destId="{35DC3A2C-ED57-4D16-8457-70A1C2B221AB}" srcOrd="1" destOrd="0" presId="urn:microsoft.com/office/officeart/2005/8/layout/chevron1"/>
    <dgm:cxn modelId="{C609D089-A8C9-41C4-8983-C4C879456D5D}" type="presParOf" srcId="{A1A2DF13-36E5-4399-86CC-5B68B74C45DD}" destId="{53653DA0-376A-48E2-A5A5-5E5FC3872C18}" srcOrd="2" destOrd="0" presId="urn:microsoft.com/office/officeart/2005/8/layout/chevron1"/>
    <dgm:cxn modelId="{E5C707DB-BEE4-4D79-BD36-B6D726F5ACCE}" type="presParOf" srcId="{A1A2DF13-36E5-4399-86CC-5B68B74C45DD}" destId="{E1337299-8697-41C0-B6BB-7C2503C81E8F}" srcOrd="3" destOrd="0" presId="urn:microsoft.com/office/officeart/2005/8/layout/chevron1"/>
    <dgm:cxn modelId="{90967A12-C6CF-4708-8634-9A9BAB930234}" type="presParOf" srcId="{A1A2DF13-36E5-4399-86CC-5B68B74C45DD}" destId="{4FE12654-4130-4732-B412-01841F84FE7F}" srcOrd="4" destOrd="0" presId="urn:microsoft.com/office/officeart/2005/8/layout/chevron1"/>
    <dgm:cxn modelId="{72053270-3E70-4A03-AC3C-04C00EAFB70E}" type="presParOf" srcId="{A1A2DF13-36E5-4399-86CC-5B68B74C45DD}" destId="{9C65BE0F-5EDA-4CF4-97E2-87D959567B67}" srcOrd="5" destOrd="0" presId="urn:microsoft.com/office/officeart/2005/8/layout/chevron1"/>
    <dgm:cxn modelId="{00ED4A0F-E26D-48D3-A68B-F470D31180EB}" type="presParOf" srcId="{A1A2DF13-36E5-4399-86CC-5B68B74C45DD}" destId="{62025550-619A-4C2E-9136-DF64EECCA174}" srcOrd="6" destOrd="0" presId="urn:microsoft.com/office/officeart/2005/8/layout/chevron1"/>
    <dgm:cxn modelId="{0691ED9D-AE48-4505-9515-364ACE7F5379}" type="presParOf" srcId="{A1A2DF13-36E5-4399-86CC-5B68B74C45DD}" destId="{76FA8D7B-F4D6-4EB4-AABC-520C355BE75C}" srcOrd="7" destOrd="0" presId="urn:microsoft.com/office/officeart/2005/8/layout/chevron1"/>
    <dgm:cxn modelId="{D453486E-A8AE-4DA9-896F-F3ED3EAC8FFB}" type="presParOf" srcId="{A1A2DF13-36E5-4399-86CC-5B68B74C45DD}" destId="{986A3EA9-BB90-4520-8824-A25A1659EDE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C70ED8-AFEF-4D20-AA5E-AF8E1A48FD2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CL"/>
        </a:p>
      </dgm:t>
    </dgm:pt>
    <dgm:pt modelId="{BA04BB59-C550-4F79-8BEA-9680E456C7D3}">
      <dgm:prSet phldrT="[Texto]"/>
      <dgm:spPr/>
      <dgm:t>
        <a:bodyPr/>
        <a:lstStyle/>
        <a:p>
          <a:r>
            <a:rPr lang="es-ES" b="1" dirty="0"/>
            <a:t>3 clases</a:t>
          </a:r>
          <a:endParaRPr lang="es-CL" b="1" dirty="0"/>
        </a:p>
      </dgm:t>
    </dgm:pt>
    <dgm:pt modelId="{156740F6-CD8D-4FD5-91B9-95E5473AADD0}" type="parTrans" cxnId="{2C05DEA2-6A96-4B1D-81F8-44DCCEAB2E65}">
      <dgm:prSet/>
      <dgm:spPr/>
      <dgm:t>
        <a:bodyPr/>
        <a:lstStyle/>
        <a:p>
          <a:endParaRPr lang="es-CL" b="1">
            <a:solidFill>
              <a:schemeClr val="tx1"/>
            </a:solidFill>
          </a:endParaRPr>
        </a:p>
      </dgm:t>
    </dgm:pt>
    <dgm:pt modelId="{DA844BC1-202E-4389-8295-C320068EEE96}" type="sibTrans" cxnId="{2C05DEA2-6A96-4B1D-81F8-44DCCEAB2E65}">
      <dgm:prSet/>
      <dgm:spPr/>
      <dgm:t>
        <a:bodyPr/>
        <a:lstStyle/>
        <a:p>
          <a:endParaRPr lang="es-CL" b="1">
            <a:solidFill>
              <a:schemeClr val="tx1"/>
            </a:solidFill>
          </a:endParaRPr>
        </a:p>
      </dgm:t>
    </dgm:pt>
    <dgm:pt modelId="{60F09A8F-F008-4631-A773-F776F69F1BED}">
      <dgm:prSet phldrT="[Texto]"/>
      <dgm:spPr/>
      <dgm:t>
        <a:bodyPr/>
        <a:lstStyle/>
        <a:p>
          <a:r>
            <a:rPr lang="es-ES" b="1" dirty="0"/>
            <a:t>120 minutos</a:t>
          </a:r>
          <a:endParaRPr lang="es-CL" b="1" dirty="0"/>
        </a:p>
      </dgm:t>
    </dgm:pt>
    <dgm:pt modelId="{85F209B3-925A-4204-94B7-745FACEBCD30}" type="parTrans" cxnId="{182E1DF8-4FA7-41EB-A33B-D85D8C9CD4D2}">
      <dgm:prSet/>
      <dgm:spPr/>
      <dgm:t>
        <a:bodyPr/>
        <a:lstStyle/>
        <a:p>
          <a:endParaRPr lang="es-CL" b="1">
            <a:solidFill>
              <a:schemeClr val="tx1"/>
            </a:solidFill>
          </a:endParaRPr>
        </a:p>
      </dgm:t>
    </dgm:pt>
    <dgm:pt modelId="{A4DC687F-DA16-488F-A3A4-1BB756B370E9}" type="sibTrans" cxnId="{182E1DF8-4FA7-41EB-A33B-D85D8C9CD4D2}">
      <dgm:prSet/>
      <dgm:spPr/>
      <dgm:t>
        <a:bodyPr/>
        <a:lstStyle/>
        <a:p>
          <a:endParaRPr lang="es-CL" b="1">
            <a:solidFill>
              <a:schemeClr val="tx1"/>
            </a:solidFill>
          </a:endParaRPr>
        </a:p>
      </dgm:t>
    </dgm:pt>
    <dgm:pt modelId="{8C191216-20FA-4F16-A656-53931B457904}">
      <dgm:prSet phldrT="[Texto]"/>
      <dgm:spPr/>
      <dgm:t>
        <a:bodyPr/>
        <a:lstStyle/>
        <a:p>
          <a:r>
            <a:rPr lang="es-ES" b="1"/>
            <a:t>Personalizadas</a:t>
          </a:r>
          <a:endParaRPr lang="es-CL" b="1" dirty="0"/>
        </a:p>
      </dgm:t>
    </dgm:pt>
    <dgm:pt modelId="{8148C87B-0747-437A-9142-5C335696803B}" type="parTrans" cxnId="{1D99C3D5-CF29-4062-BD2A-D35873A20E57}">
      <dgm:prSet/>
      <dgm:spPr/>
      <dgm:t>
        <a:bodyPr/>
        <a:lstStyle/>
        <a:p>
          <a:endParaRPr lang="es-CL" b="1">
            <a:solidFill>
              <a:schemeClr val="tx1"/>
            </a:solidFill>
          </a:endParaRPr>
        </a:p>
      </dgm:t>
    </dgm:pt>
    <dgm:pt modelId="{651105DF-4CFB-4F9E-8E09-55284B4F208F}" type="sibTrans" cxnId="{1D99C3D5-CF29-4062-BD2A-D35873A20E57}">
      <dgm:prSet/>
      <dgm:spPr/>
      <dgm:t>
        <a:bodyPr/>
        <a:lstStyle/>
        <a:p>
          <a:endParaRPr lang="es-CL" b="1">
            <a:solidFill>
              <a:schemeClr val="tx1"/>
            </a:solidFill>
          </a:endParaRPr>
        </a:p>
      </dgm:t>
    </dgm:pt>
    <dgm:pt modelId="{0A34A01A-BECF-431A-8D38-2EA3F76460C2}">
      <dgm:prSet phldrT="[Texto]"/>
      <dgm:spPr/>
      <dgm:t>
        <a:bodyPr/>
        <a:lstStyle/>
        <a:p>
          <a:r>
            <a:rPr lang="es-ES" b="1"/>
            <a:t>Pocos cupos</a:t>
          </a:r>
          <a:endParaRPr lang="es-CL" b="1" dirty="0"/>
        </a:p>
      </dgm:t>
    </dgm:pt>
    <dgm:pt modelId="{44BFBE32-FFA3-43D5-9421-FAE1633F5984}" type="parTrans" cxnId="{BF38C1DD-CB0A-4D09-BF3A-83CDBF2E25F0}">
      <dgm:prSet/>
      <dgm:spPr/>
      <dgm:t>
        <a:bodyPr/>
        <a:lstStyle/>
        <a:p>
          <a:endParaRPr lang="es-CL" b="1">
            <a:solidFill>
              <a:schemeClr val="tx1"/>
            </a:solidFill>
          </a:endParaRPr>
        </a:p>
      </dgm:t>
    </dgm:pt>
    <dgm:pt modelId="{8F0BF350-F1B1-4C86-A355-3E46BCA27A32}" type="sibTrans" cxnId="{BF38C1DD-CB0A-4D09-BF3A-83CDBF2E25F0}">
      <dgm:prSet/>
      <dgm:spPr/>
      <dgm:t>
        <a:bodyPr/>
        <a:lstStyle/>
        <a:p>
          <a:endParaRPr lang="es-CL" b="1">
            <a:solidFill>
              <a:schemeClr val="tx1"/>
            </a:solidFill>
          </a:endParaRPr>
        </a:p>
      </dgm:t>
    </dgm:pt>
    <dgm:pt modelId="{CEC3A076-EB74-4B62-900B-8D7523910B12}">
      <dgm:prSet phldrT="[Texto]"/>
      <dgm:spPr/>
      <dgm:t>
        <a:bodyPr/>
        <a:lstStyle/>
        <a:p>
          <a:r>
            <a:rPr lang="es-ES" b="1" dirty="0"/>
            <a:t>Grabadas</a:t>
          </a:r>
          <a:endParaRPr lang="es-CL" b="1" dirty="0"/>
        </a:p>
      </dgm:t>
    </dgm:pt>
    <dgm:pt modelId="{7F5A9418-20E3-4548-B24D-24C12B482210}" type="parTrans" cxnId="{CC0E2252-973E-4263-AA58-B682248735A4}">
      <dgm:prSet/>
      <dgm:spPr/>
      <dgm:t>
        <a:bodyPr/>
        <a:lstStyle/>
        <a:p>
          <a:endParaRPr lang="es-CL" b="1">
            <a:solidFill>
              <a:schemeClr val="tx1"/>
            </a:solidFill>
          </a:endParaRPr>
        </a:p>
      </dgm:t>
    </dgm:pt>
    <dgm:pt modelId="{B0297E56-BD5A-47E4-9BBC-FF6BDCF424EA}" type="sibTrans" cxnId="{CC0E2252-973E-4263-AA58-B682248735A4}">
      <dgm:prSet/>
      <dgm:spPr/>
      <dgm:t>
        <a:bodyPr/>
        <a:lstStyle/>
        <a:p>
          <a:endParaRPr lang="es-CL" b="1">
            <a:solidFill>
              <a:schemeClr val="tx1"/>
            </a:solidFill>
          </a:endParaRPr>
        </a:p>
      </dgm:t>
    </dgm:pt>
    <dgm:pt modelId="{B887A3F4-D981-4FC7-9DB3-6F2FBFFFBDA7}">
      <dgm:prSet phldrT="[Texto]"/>
      <dgm:spPr/>
      <dgm:t>
        <a:bodyPr/>
        <a:lstStyle/>
        <a:p>
          <a:r>
            <a:rPr lang="es-ES" b="1" dirty="0"/>
            <a:t>Todo el material visto</a:t>
          </a:r>
          <a:endParaRPr lang="es-CL" b="1" dirty="0"/>
        </a:p>
      </dgm:t>
    </dgm:pt>
    <dgm:pt modelId="{AE4791FF-FFA0-4A73-B13B-7766763A9539}" type="parTrans" cxnId="{F671F2C4-C188-4FD4-8103-6B55ADB87146}">
      <dgm:prSet/>
      <dgm:spPr/>
      <dgm:t>
        <a:bodyPr/>
        <a:lstStyle/>
        <a:p>
          <a:endParaRPr lang="es-CL" b="1">
            <a:solidFill>
              <a:schemeClr val="tx1"/>
            </a:solidFill>
          </a:endParaRPr>
        </a:p>
      </dgm:t>
    </dgm:pt>
    <dgm:pt modelId="{93C1E8CD-4DC1-4314-A8D7-EA1800327A23}" type="sibTrans" cxnId="{F671F2C4-C188-4FD4-8103-6B55ADB87146}">
      <dgm:prSet/>
      <dgm:spPr/>
      <dgm:t>
        <a:bodyPr/>
        <a:lstStyle/>
        <a:p>
          <a:endParaRPr lang="es-CL" b="1">
            <a:solidFill>
              <a:schemeClr val="tx1"/>
            </a:solidFill>
          </a:endParaRPr>
        </a:p>
      </dgm:t>
    </dgm:pt>
    <dgm:pt modelId="{D37457F8-5EB8-4280-BF46-DDCE99674FC9}" type="pres">
      <dgm:prSet presAssocID="{24C70ED8-AFEF-4D20-AA5E-AF8E1A48FD2E}" presName="Name0" presStyleCnt="0">
        <dgm:presLayoutVars>
          <dgm:dir/>
          <dgm:animLvl val="lvl"/>
          <dgm:resizeHandles val="exact"/>
        </dgm:presLayoutVars>
      </dgm:prSet>
      <dgm:spPr/>
    </dgm:pt>
    <dgm:pt modelId="{15A19F94-2551-4E4D-89A0-78D6DDB38BFB}" type="pres">
      <dgm:prSet presAssocID="{BA04BB59-C550-4F79-8BEA-9680E456C7D3}" presName="composite" presStyleCnt="0"/>
      <dgm:spPr/>
    </dgm:pt>
    <dgm:pt modelId="{2FADA9E6-4538-459E-ABCE-1517A19C3156}" type="pres">
      <dgm:prSet presAssocID="{BA04BB59-C550-4F79-8BEA-9680E456C7D3}" presName="parTx" presStyleLbl="alignNode1" presStyleIdx="0" presStyleCnt="3">
        <dgm:presLayoutVars>
          <dgm:chMax val="0"/>
          <dgm:chPref val="0"/>
          <dgm:bulletEnabled val="1"/>
        </dgm:presLayoutVars>
      </dgm:prSet>
      <dgm:spPr/>
    </dgm:pt>
    <dgm:pt modelId="{2106DCAD-F01C-4FEF-9E31-CACBECCE599A}" type="pres">
      <dgm:prSet presAssocID="{BA04BB59-C550-4F79-8BEA-9680E456C7D3}" presName="desTx" presStyleLbl="alignAccFollowNode1" presStyleIdx="0" presStyleCnt="3">
        <dgm:presLayoutVars>
          <dgm:bulletEnabled val="1"/>
        </dgm:presLayoutVars>
      </dgm:prSet>
      <dgm:spPr/>
    </dgm:pt>
    <dgm:pt modelId="{FC5C8526-EBA7-41E0-9E38-D6E72B1EB6E5}" type="pres">
      <dgm:prSet presAssocID="{DA844BC1-202E-4389-8295-C320068EEE96}" presName="space" presStyleCnt="0"/>
      <dgm:spPr/>
    </dgm:pt>
    <dgm:pt modelId="{AEAE4487-9A3B-4472-B2BD-E2005A82F687}" type="pres">
      <dgm:prSet presAssocID="{8C191216-20FA-4F16-A656-53931B457904}" presName="composite" presStyleCnt="0"/>
      <dgm:spPr/>
    </dgm:pt>
    <dgm:pt modelId="{A0D85DD4-8FBB-417D-9880-7A87EFE05502}" type="pres">
      <dgm:prSet presAssocID="{8C191216-20FA-4F16-A656-53931B457904}" presName="parTx" presStyleLbl="alignNode1" presStyleIdx="1" presStyleCnt="3">
        <dgm:presLayoutVars>
          <dgm:chMax val="0"/>
          <dgm:chPref val="0"/>
          <dgm:bulletEnabled val="1"/>
        </dgm:presLayoutVars>
      </dgm:prSet>
      <dgm:spPr/>
    </dgm:pt>
    <dgm:pt modelId="{98CB1F97-3EA6-43E6-B54D-C6EF758F227B}" type="pres">
      <dgm:prSet presAssocID="{8C191216-20FA-4F16-A656-53931B457904}" presName="desTx" presStyleLbl="alignAccFollowNode1" presStyleIdx="1" presStyleCnt="3">
        <dgm:presLayoutVars>
          <dgm:bulletEnabled val="1"/>
        </dgm:presLayoutVars>
      </dgm:prSet>
      <dgm:spPr/>
    </dgm:pt>
    <dgm:pt modelId="{587A1115-32C5-4141-8AA5-E075D04159DF}" type="pres">
      <dgm:prSet presAssocID="{651105DF-4CFB-4F9E-8E09-55284B4F208F}" presName="space" presStyleCnt="0"/>
      <dgm:spPr/>
    </dgm:pt>
    <dgm:pt modelId="{0EF16835-64A1-40EE-88DD-1912DA63D98D}" type="pres">
      <dgm:prSet presAssocID="{CEC3A076-EB74-4B62-900B-8D7523910B12}" presName="composite" presStyleCnt="0"/>
      <dgm:spPr/>
    </dgm:pt>
    <dgm:pt modelId="{674B68C1-D8C5-4E76-A8AE-018266CBE42C}" type="pres">
      <dgm:prSet presAssocID="{CEC3A076-EB74-4B62-900B-8D7523910B12}" presName="parTx" presStyleLbl="alignNode1" presStyleIdx="2" presStyleCnt="3">
        <dgm:presLayoutVars>
          <dgm:chMax val="0"/>
          <dgm:chPref val="0"/>
          <dgm:bulletEnabled val="1"/>
        </dgm:presLayoutVars>
      </dgm:prSet>
      <dgm:spPr/>
    </dgm:pt>
    <dgm:pt modelId="{1123923F-E007-44CE-A9D8-03002FB695A1}" type="pres">
      <dgm:prSet presAssocID="{CEC3A076-EB74-4B62-900B-8D7523910B12}" presName="desTx" presStyleLbl="alignAccFollowNode1" presStyleIdx="2" presStyleCnt="3">
        <dgm:presLayoutVars>
          <dgm:bulletEnabled val="1"/>
        </dgm:presLayoutVars>
      </dgm:prSet>
      <dgm:spPr/>
    </dgm:pt>
  </dgm:ptLst>
  <dgm:cxnLst>
    <dgm:cxn modelId="{AF50D20A-7D2E-425D-A0C4-AA62E82E8131}" type="presOf" srcId="{60F09A8F-F008-4631-A773-F776F69F1BED}" destId="{2106DCAD-F01C-4FEF-9E31-CACBECCE599A}" srcOrd="0" destOrd="0" presId="urn:microsoft.com/office/officeart/2005/8/layout/hList1"/>
    <dgm:cxn modelId="{E356153A-B454-4892-A06D-1BA7D5DFDD1A}" type="presOf" srcId="{B887A3F4-D981-4FC7-9DB3-6F2FBFFFBDA7}" destId="{1123923F-E007-44CE-A9D8-03002FB695A1}" srcOrd="0" destOrd="0" presId="urn:microsoft.com/office/officeart/2005/8/layout/hList1"/>
    <dgm:cxn modelId="{F93FD75F-8759-47D2-9D4B-74F4513A310D}" type="presOf" srcId="{CEC3A076-EB74-4B62-900B-8D7523910B12}" destId="{674B68C1-D8C5-4E76-A8AE-018266CBE42C}" srcOrd="0" destOrd="0" presId="urn:microsoft.com/office/officeart/2005/8/layout/hList1"/>
    <dgm:cxn modelId="{CC0E2252-973E-4263-AA58-B682248735A4}" srcId="{24C70ED8-AFEF-4D20-AA5E-AF8E1A48FD2E}" destId="{CEC3A076-EB74-4B62-900B-8D7523910B12}" srcOrd="2" destOrd="0" parTransId="{7F5A9418-20E3-4548-B24D-24C12B482210}" sibTransId="{B0297E56-BD5A-47E4-9BBC-FF6BDCF424EA}"/>
    <dgm:cxn modelId="{B10F3C74-B708-4827-9E50-1B2D06CF5ED6}" type="presOf" srcId="{8C191216-20FA-4F16-A656-53931B457904}" destId="{A0D85DD4-8FBB-417D-9880-7A87EFE05502}" srcOrd="0" destOrd="0" presId="urn:microsoft.com/office/officeart/2005/8/layout/hList1"/>
    <dgm:cxn modelId="{C2DA988C-F31D-4395-ADFB-64C491C87868}" type="presOf" srcId="{0A34A01A-BECF-431A-8D38-2EA3F76460C2}" destId="{98CB1F97-3EA6-43E6-B54D-C6EF758F227B}" srcOrd="0" destOrd="0" presId="urn:microsoft.com/office/officeart/2005/8/layout/hList1"/>
    <dgm:cxn modelId="{2C05DEA2-6A96-4B1D-81F8-44DCCEAB2E65}" srcId="{24C70ED8-AFEF-4D20-AA5E-AF8E1A48FD2E}" destId="{BA04BB59-C550-4F79-8BEA-9680E456C7D3}" srcOrd="0" destOrd="0" parTransId="{156740F6-CD8D-4FD5-91B9-95E5473AADD0}" sibTransId="{DA844BC1-202E-4389-8295-C320068EEE96}"/>
    <dgm:cxn modelId="{F671F2C4-C188-4FD4-8103-6B55ADB87146}" srcId="{CEC3A076-EB74-4B62-900B-8D7523910B12}" destId="{B887A3F4-D981-4FC7-9DB3-6F2FBFFFBDA7}" srcOrd="0" destOrd="0" parTransId="{AE4791FF-FFA0-4A73-B13B-7766763A9539}" sibTransId="{93C1E8CD-4DC1-4314-A8D7-EA1800327A23}"/>
    <dgm:cxn modelId="{49B63DCB-B2B8-423D-BD9C-8188817BD693}" type="presOf" srcId="{24C70ED8-AFEF-4D20-AA5E-AF8E1A48FD2E}" destId="{D37457F8-5EB8-4280-BF46-DDCE99674FC9}" srcOrd="0" destOrd="0" presId="urn:microsoft.com/office/officeart/2005/8/layout/hList1"/>
    <dgm:cxn modelId="{E4F84DCC-FC3D-41BD-B653-9DA93541A130}" type="presOf" srcId="{BA04BB59-C550-4F79-8BEA-9680E456C7D3}" destId="{2FADA9E6-4538-459E-ABCE-1517A19C3156}" srcOrd="0" destOrd="0" presId="urn:microsoft.com/office/officeart/2005/8/layout/hList1"/>
    <dgm:cxn modelId="{1D99C3D5-CF29-4062-BD2A-D35873A20E57}" srcId="{24C70ED8-AFEF-4D20-AA5E-AF8E1A48FD2E}" destId="{8C191216-20FA-4F16-A656-53931B457904}" srcOrd="1" destOrd="0" parTransId="{8148C87B-0747-437A-9142-5C335696803B}" sibTransId="{651105DF-4CFB-4F9E-8E09-55284B4F208F}"/>
    <dgm:cxn modelId="{BF38C1DD-CB0A-4D09-BF3A-83CDBF2E25F0}" srcId="{8C191216-20FA-4F16-A656-53931B457904}" destId="{0A34A01A-BECF-431A-8D38-2EA3F76460C2}" srcOrd="0" destOrd="0" parTransId="{44BFBE32-FFA3-43D5-9421-FAE1633F5984}" sibTransId="{8F0BF350-F1B1-4C86-A355-3E46BCA27A32}"/>
    <dgm:cxn modelId="{182E1DF8-4FA7-41EB-A33B-D85D8C9CD4D2}" srcId="{BA04BB59-C550-4F79-8BEA-9680E456C7D3}" destId="{60F09A8F-F008-4631-A773-F776F69F1BED}" srcOrd="0" destOrd="0" parTransId="{85F209B3-925A-4204-94B7-745FACEBCD30}" sibTransId="{A4DC687F-DA16-488F-A3A4-1BB756B370E9}"/>
    <dgm:cxn modelId="{6A649F9D-2091-48DB-AFB7-A96AFD462F2E}" type="presParOf" srcId="{D37457F8-5EB8-4280-BF46-DDCE99674FC9}" destId="{15A19F94-2551-4E4D-89A0-78D6DDB38BFB}" srcOrd="0" destOrd="0" presId="urn:microsoft.com/office/officeart/2005/8/layout/hList1"/>
    <dgm:cxn modelId="{C8E154C2-805D-45AC-A4AE-2525CC96985D}" type="presParOf" srcId="{15A19F94-2551-4E4D-89A0-78D6DDB38BFB}" destId="{2FADA9E6-4538-459E-ABCE-1517A19C3156}" srcOrd="0" destOrd="0" presId="urn:microsoft.com/office/officeart/2005/8/layout/hList1"/>
    <dgm:cxn modelId="{E30D25DD-152E-44E5-8CF2-645280480A48}" type="presParOf" srcId="{15A19F94-2551-4E4D-89A0-78D6DDB38BFB}" destId="{2106DCAD-F01C-4FEF-9E31-CACBECCE599A}" srcOrd="1" destOrd="0" presId="urn:microsoft.com/office/officeart/2005/8/layout/hList1"/>
    <dgm:cxn modelId="{E519C841-2A65-41EB-81BE-3146AD63A1E8}" type="presParOf" srcId="{D37457F8-5EB8-4280-BF46-DDCE99674FC9}" destId="{FC5C8526-EBA7-41E0-9E38-D6E72B1EB6E5}" srcOrd="1" destOrd="0" presId="urn:microsoft.com/office/officeart/2005/8/layout/hList1"/>
    <dgm:cxn modelId="{F861C31F-6219-438C-950E-288AD73E170C}" type="presParOf" srcId="{D37457F8-5EB8-4280-BF46-DDCE99674FC9}" destId="{AEAE4487-9A3B-4472-B2BD-E2005A82F687}" srcOrd="2" destOrd="0" presId="urn:microsoft.com/office/officeart/2005/8/layout/hList1"/>
    <dgm:cxn modelId="{4F1FCCBF-8D6F-43DE-B113-24B2A0C1C8D1}" type="presParOf" srcId="{AEAE4487-9A3B-4472-B2BD-E2005A82F687}" destId="{A0D85DD4-8FBB-417D-9880-7A87EFE05502}" srcOrd="0" destOrd="0" presId="urn:microsoft.com/office/officeart/2005/8/layout/hList1"/>
    <dgm:cxn modelId="{1737F3AC-5A13-4045-8AFA-885826A19503}" type="presParOf" srcId="{AEAE4487-9A3B-4472-B2BD-E2005A82F687}" destId="{98CB1F97-3EA6-43E6-B54D-C6EF758F227B}" srcOrd="1" destOrd="0" presId="urn:microsoft.com/office/officeart/2005/8/layout/hList1"/>
    <dgm:cxn modelId="{E78CFD65-3E5D-4B80-8F71-B8D278A7325E}" type="presParOf" srcId="{D37457F8-5EB8-4280-BF46-DDCE99674FC9}" destId="{587A1115-32C5-4141-8AA5-E075D04159DF}" srcOrd="3" destOrd="0" presId="urn:microsoft.com/office/officeart/2005/8/layout/hList1"/>
    <dgm:cxn modelId="{2B3644F5-3FA5-4CFE-80E5-E961A1948195}" type="presParOf" srcId="{D37457F8-5EB8-4280-BF46-DDCE99674FC9}" destId="{0EF16835-64A1-40EE-88DD-1912DA63D98D}" srcOrd="4" destOrd="0" presId="urn:microsoft.com/office/officeart/2005/8/layout/hList1"/>
    <dgm:cxn modelId="{7FDC1894-D783-41E0-A253-EE7CA68CC89E}" type="presParOf" srcId="{0EF16835-64A1-40EE-88DD-1912DA63D98D}" destId="{674B68C1-D8C5-4E76-A8AE-018266CBE42C}" srcOrd="0" destOrd="0" presId="urn:microsoft.com/office/officeart/2005/8/layout/hList1"/>
    <dgm:cxn modelId="{E56C5E41-18F3-4B7E-9913-5E51F8747A4D}" type="presParOf" srcId="{0EF16835-64A1-40EE-88DD-1912DA63D98D}" destId="{1123923F-E007-44CE-A9D8-03002FB695A1}"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FB185-29ED-4AFE-93BA-6C8B64EBC018}">
      <dsp:nvSpPr>
        <dsp:cNvPr id="0" name=""/>
        <dsp:cNvSpPr/>
      </dsp:nvSpPr>
      <dsp:spPr>
        <a:xfrm>
          <a:off x="0" y="101594"/>
          <a:ext cx="6798917" cy="95340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Contribuyentes de 1° Categoría</a:t>
          </a:r>
          <a:endParaRPr lang="es-CL" sz="2400" kern="1200" dirty="0">
            <a:solidFill>
              <a:schemeClr val="tx1"/>
            </a:solidFill>
          </a:endParaRPr>
        </a:p>
      </dsp:txBody>
      <dsp:txXfrm>
        <a:off x="46541" y="148135"/>
        <a:ext cx="6705835" cy="860321"/>
      </dsp:txXfrm>
    </dsp:sp>
    <dsp:sp modelId="{679D1CD4-7390-4DEC-92B4-7350F30CA4CD}">
      <dsp:nvSpPr>
        <dsp:cNvPr id="0" name=""/>
        <dsp:cNvSpPr/>
      </dsp:nvSpPr>
      <dsp:spPr>
        <a:xfrm>
          <a:off x="0" y="1124117"/>
          <a:ext cx="6798917" cy="953403"/>
        </a:xfrm>
        <a:prstGeom prst="roundRect">
          <a:avLst/>
        </a:prstGeom>
        <a:solidFill>
          <a:schemeClr val="accent4">
            <a:hueOff val="-266661"/>
            <a:satOff val="-3194"/>
            <a:lumOff val="8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Capital inicial de 85.000 UF</a:t>
          </a:r>
          <a:endParaRPr lang="es-CL" sz="2400" kern="1200" dirty="0">
            <a:solidFill>
              <a:schemeClr val="tx1"/>
            </a:solidFill>
          </a:endParaRPr>
        </a:p>
      </dsp:txBody>
      <dsp:txXfrm>
        <a:off x="46541" y="1170658"/>
        <a:ext cx="6705835" cy="860321"/>
      </dsp:txXfrm>
    </dsp:sp>
    <dsp:sp modelId="{8422A9DD-FD73-4F60-9482-132B17E5842B}">
      <dsp:nvSpPr>
        <dsp:cNvPr id="0" name=""/>
        <dsp:cNvSpPr/>
      </dsp:nvSpPr>
      <dsp:spPr>
        <a:xfrm>
          <a:off x="0" y="2146641"/>
          <a:ext cx="6798917" cy="953403"/>
        </a:xfrm>
        <a:prstGeom prst="roundRect">
          <a:avLst/>
        </a:prstGeom>
        <a:solidFill>
          <a:schemeClr val="accent4">
            <a:hueOff val="-533322"/>
            <a:satOff val="-6388"/>
            <a:lumOff val="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Ingreso promedio anual hasta 75.000 UF</a:t>
          </a:r>
        </a:p>
      </dsp:txBody>
      <dsp:txXfrm>
        <a:off x="46541" y="2193182"/>
        <a:ext cx="6705835" cy="860321"/>
      </dsp:txXfrm>
    </dsp:sp>
    <dsp:sp modelId="{DB91949B-E98C-4340-90CC-D6ADE7CBC49E}">
      <dsp:nvSpPr>
        <dsp:cNvPr id="0" name=""/>
        <dsp:cNvSpPr/>
      </dsp:nvSpPr>
      <dsp:spPr>
        <a:xfrm>
          <a:off x="0" y="3169165"/>
          <a:ext cx="6798917" cy="953403"/>
        </a:xfrm>
        <a:prstGeom prst="roundRect">
          <a:avLst/>
        </a:prstGeom>
        <a:solidFill>
          <a:schemeClr val="accent4">
            <a:hueOff val="-799983"/>
            <a:satOff val="-9582"/>
            <a:lumOff val="26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Los ingresos de un año puede superar las 75.000 UF y no exceder las 85.000 UF</a:t>
          </a:r>
        </a:p>
      </dsp:txBody>
      <dsp:txXfrm>
        <a:off x="46541" y="3215706"/>
        <a:ext cx="6705835" cy="860321"/>
      </dsp:txXfrm>
    </dsp:sp>
    <dsp:sp modelId="{B629341E-BD92-46B3-82C0-9361F988EAB2}">
      <dsp:nvSpPr>
        <dsp:cNvPr id="0" name=""/>
        <dsp:cNvSpPr/>
      </dsp:nvSpPr>
      <dsp:spPr>
        <a:xfrm>
          <a:off x="0" y="4191689"/>
          <a:ext cx="6798917" cy="953403"/>
        </a:xfrm>
        <a:prstGeom prst="roundRect">
          <a:avLst/>
        </a:prstGeom>
        <a:solidFill>
          <a:schemeClr val="accent4">
            <a:hueOff val="-1066644"/>
            <a:satOff val="-12776"/>
            <a:lumOff val="35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Para los ingresos se considera la suma de los ingresos de las empresas relacionadas</a:t>
          </a:r>
        </a:p>
      </dsp:txBody>
      <dsp:txXfrm>
        <a:off x="46541" y="4238230"/>
        <a:ext cx="6705835" cy="860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9BB34-3B30-4994-92FF-E109D144E89E}">
      <dsp:nvSpPr>
        <dsp:cNvPr id="0" name=""/>
        <dsp:cNvSpPr/>
      </dsp:nvSpPr>
      <dsp:spPr>
        <a:xfrm>
          <a:off x="-4705691" y="-721337"/>
          <a:ext cx="5605099" cy="5605099"/>
        </a:xfrm>
        <a:prstGeom prst="blockArc">
          <a:avLst>
            <a:gd name="adj1" fmla="val 18900000"/>
            <a:gd name="adj2" fmla="val 2700000"/>
            <a:gd name="adj3" fmla="val 385"/>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19E3C-A846-4E19-AD8B-9EF66DDFFB03}">
      <dsp:nvSpPr>
        <dsp:cNvPr id="0" name=""/>
        <dsp:cNvSpPr/>
      </dsp:nvSpPr>
      <dsp:spPr>
        <a:xfrm>
          <a:off x="471054" y="320007"/>
          <a:ext cx="10625979" cy="64034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276" tIns="83820" rIns="83820" bIns="83820" numCol="1" spcCol="1270" anchor="ctr" anchorCtr="0">
          <a:noAutofit/>
        </a:bodyPr>
        <a:lstStyle/>
        <a:p>
          <a:pPr marL="0" lvl="0" indent="0" algn="l" defTabSz="1466850">
            <a:lnSpc>
              <a:spcPct val="90000"/>
            </a:lnSpc>
            <a:spcBef>
              <a:spcPct val="0"/>
            </a:spcBef>
            <a:spcAft>
              <a:spcPct val="35000"/>
            </a:spcAft>
            <a:buNone/>
          </a:pPr>
          <a:r>
            <a:rPr lang="es-ES" sz="3300" kern="1200" dirty="0">
              <a:solidFill>
                <a:schemeClr val="tx1"/>
              </a:solidFill>
            </a:rPr>
            <a:t>1. Controlador y controladoras mayor 50%</a:t>
          </a:r>
          <a:endParaRPr lang="es-CL" sz="3300" kern="1200" dirty="0">
            <a:solidFill>
              <a:schemeClr val="tx1"/>
            </a:solidFill>
          </a:endParaRPr>
        </a:p>
      </dsp:txBody>
      <dsp:txXfrm>
        <a:off x="471054" y="320007"/>
        <a:ext cx="10625979" cy="640347"/>
      </dsp:txXfrm>
    </dsp:sp>
    <dsp:sp modelId="{BABFFEDC-856D-4F63-9188-A6D32EEE10CF}">
      <dsp:nvSpPr>
        <dsp:cNvPr id="0" name=""/>
        <dsp:cNvSpPr/>
      </dsp:nvSpPr>
      <dsp:spPr>
        <a:xfrm>
          <a:off x="70837" y="239963"/>
          <a:ext cx="800434" cy="800434"/>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150D84-73CE-4B68-8939-4568236526E8}">
      <dsp:nvSpPr>
        <dsp:cNvPr id="0" name=""/>
        <dsp:cNvSpPr/>
      </dsp:nvSpPr>
      <dsp:spPr>
        <a:xfrm>
          <a:off x="838180" y="1280694"/>
          <a:ext cx="10258853" cy="640347"/>
        </a:xfrm>
        <a:prstGeom prst="rect">
          <a:avLst/>
        </a:prstGeom>
        <a:solidFill>
          <a:schemeClr val="accent4">
            <a:hueOff val="-355548"/>
            <a:satOff val="-4259"/>
            <a:lumOff val="1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276" tIns="83820" rIns="83820" bIns="83820" numCol="1" spcCol="1270" anchor="ctr" anchorCtr="0">
          <a:noAutofit/>
        </a:bodyPr>
        <a:lstStyle/>
        <a:p>
          <a:pPr marL="0" lvl="0" indent="0" algn="l" defTabSz="1466850">
            <a:lnSpc>
              <a:spcPct val="90000"/>
            </a:lnSpc>
            <a:spcBef>
              <a:spcPct val="0"/>
            </a:spcBef>
            <a:spcAft>
              <a:spcPct val="35000"/>
            </a:spcAft>
            <a:buNone/>
          </a:pPr>
          <a:r>
            <a:rPr lang="es-ES" sz="3300" kern="1200" dirty="0">
              <a:solidFill>
                <a:schemeClr val="tx1"/>
              </a:solidFill>
            </a:rPr>
            <a:t>2. Participación entre un 10% y 50%</a:t>
          </a:r>
          <a:endParaRPr lang="es-CL" sz="3300" kern="1200" dirty="0">
            <a:solidFill>
              <a:schemeClr val="tx1"/>
            </a:solidFill>
          </a:endParaRPr>
        </a:p>
      </dsp:txBody>
      <dsp:txXfrm>
        <a:off x="838180" y="1280694"/>
        <a:ext cx="10258853" cy="640347"/>
      </dsp:txXfrm>
    </dsp:sp>
    <dsp:sp modelId="{0CDC7825-21DF-48BC-BB1B-4BE574A72E1F}">
      <dsp:nvSpPr>
        <dsp:cNvPr id="0" name=""/>
        <dsp:cNvSpPr/>
      </dsp:nvSpPr>
      <dsp:spPr>
        <a:xfrm>
          <a:off x="437963" y="1200651"/>
          <a:ext cx="800434" cy="800434"/>
        </a:xfrm>
        <a:prstGeom prst="ellipse">
          <a:avLst/>
        </a:prstGeom>
        <a:solidFill>
          <a:schemeClr val="lt1">
            <a:hueOff val="0"/>
            <a:satOff val="0"/>
            <a:lumOff val="0"/>
            <a:alphaOff val="0"/>
          </a:schemeClr>
        </a:solidFill>
        <a:ln w="19050" cap="rnd" cmpd="sng" algn="ctr">
          <a:solidFill>
            <a:schemeClr val="accent4">
              <a:hueOff val="-355548"/>
              <a:satOff val="-4259"/>
              <a:lumOff val="1177"/>
              <a:alphaOff val="0"/>
            </a:schemeClr>
          </a:solidFill>
          <a:prstDash val="solid"/>
        </a:ln>
        <a:effectLst/>
      </dsp:spPr>
      <dsp:style>
        <a:lnRef idx="2">
          <a:scrgbClr r="0" g="0" b="0"/>
        </a:lnRef>
        <a:fillRef idx="1">
          <a:scrgbClr r="0" g="0" b="0"/>
        </a:fillRef>
        <a:effectRef idx="0">
          <a:scrgbClr r="0" g="0" b="0"/>
        </a:effectRef>
        <a:fontRef idx="minor"/>
      </dsp:style>
    </dsp:sp>
    <dsp:sp modelId="{61C5A3E1-A9D9-46BC-AF9E-1DA67585D9D1}">
      <dsp:nvSpPr>
        <dsp:cNvPr id="0" name=""/>
        <dsp:cNvSpPr/>
      </dsp:nvSpPr>
      <dsp:spPr>
        <a:xfrm>
          <a:off x="838180" y="2241382"/>
          <a:ext cx="10258853" cy="640347"/>
        </a:xfrm>
        <a:prstGeom prst="rect">
          <a:avLst/>
        </a:prstGeom>
        <a:solidFill>
          <a:schemeClr val="accent4">
            <a:hueOff val="-711096"/>
            <a:satOff val="-8517"/>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276" tIns="83820" rIns="83820" bIns="83820" numCol="1" spcCol="1270" anchor="ctr" anchorCtr="0">
          <a:noAutofit/>
        </a:bodyPr>
        <a:lstStyle/>
        <a:p>
          <a:pPr marL="0" lvl="0" indent="0" algn="l" defTabSz="1466850">
            <a:lnSpc>
              <a:spcPct val="90000"/>
            </a:lnSpc>
            <a:spcBef>
              <a:spcPct val="0"/>
            </a:spcBef>
            <a:spcAft>
              <a:spcPct val="35000"/>
            </a:spcAft>
            <a:buNone/>
          </a:pPr>
          <a:r>
            <a:rPr lang="es-ES" sz="3300" kern="1200" dirty="0">
              <a:solidFill>
                <a:schemeClr val="tx1"/>
              </a:solidFill>
            </a:rPr>
            <a:t>3. Empresas con un controlador común</a:t>
          </a:r>
          <a:endParaRPr lang="es-CL" sz="3300" kern="1200" dirty="0">
            <a:solidFill>
              <a:schemeClr val="tx1"/>
            </a:solidFill>
          </a:endParaRPr>
        </a:p>
      </dsp:txBody>
      <dsp:txXfrm>
        <a:off x="838180" y="2241382"/>
        <a:ext cx="10258853" cy="640347"/>
      </dsp:txXfrm>
    </dsp:sp>
    <dsp:sp modelId="{3B127229-03E5-4A97-A22C-D61A982CEDB7}">
      <dsp:nvSpPr>
        <dsp:cNvPr id="0" name=""/>
        <dsp:cNvSpPr/>
      </dsp:nvSpPr>
      <dsp:spPr>
        <a:xfrm>
          <a:off x="437963" y="2161339"/>
          <a:ext cx="800434" cy="800434"/>
        </a:xfrm>
        <a:prstGeom prst="ellipse">
          <a:avLst/>
        </a:prstGeom>
        <a:solidFill>
          <a:schemeClr val="lt1">
            <a:hueOff val="0"/>
            <a:satOff val="0"/>
            <a:lumOff val="0"/>
            <a:alphaOff val="0"/>
          </a:schemeClr>
        </a:solidFill>
        <a:ln w="19050" cap="rnd" cmpd="sng" algn="ctr">
          <a:solidFill>
            <a:schemeClr val="accent4">
              <a:hueOff val="-711096"/>
              <a:satOff val="-8517"/>
              <a:lumOff val="2353"/>
              <a:alphaOff val="0"/>
            </a:schemeClr>
          </a:solidFill>
          <a:prstDash val="solid"/>
        </a:ln>
        <a:effectLst/>
      </dsp:spPr>
      <dsp:style>
        <a:lnRef idx="2">
          <a:scrgbClr r="0" g="0" b="0"/>
        </a:lnRef>
        <a:fillRef idx="1">
          <a:scrgbClr r="0" g="0" b="0"/>
        </a:fillRef>
        <a:effectRef idx="0">
          <a:scrgbClr r="0" g="0" b="0"/>
        </a:effectRef>
        <a:fontRef idx="minor"/>
      </dsp:style>
    </dsp:sp>
    <dsp:sp modelId="{7131793A-2648-4E67-B413-6CA6E76B9AF1}">
      <dsp:nvSpPr>
        <dsp:cNvPr id="0" name=""/>
        <dsp:cNvSpPr/>
      </dsp:nvSpPr>
      <dsp:spPr>
        <a:xfrm>
          <a:off x="471054" y="3202070"/>
          <a:ext cx="10625979" cy="640347"/>
        </a:xfrm>
        <a:prstGeom prst="rect">
          <a:avLst/>
        </a:prstGeom>
        <a:solidFill>
          <a:schemeClr val="accent4">
            <a:hueOff val="-1066644"/>
            <a:satOff val="-12776"/>
            <a:lumOff val="35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276" tIns="83820" rIns="83820" bIns="83820" numCol="1" spcCol="1270" anchor="ctr" anchorCtr="0">
          <a:noAutofit/>
        </a:bodyPr>
        <a:lstStyle/>
        <a:p>
          <a:pPr marL="0" lvl="0" indent="0" algn="l" defTabSz="1466850">
            <a:lnSpc>
              <a:spcPct val="90000"/>
            </a:lnSpc>
            <a:spcBef>
              <a:spcPct val="0"/>
            </a:spcBef>
            <a:spcAft>
              <a:spcPct val="35000"/>
            </a:spcAft>
            <a:buNone/>
          </a:pPr>
          <a:r>
            <a:rPr lang="es-ES" sz="3300" kern="1200" dirty="0">
              <a:solidFill>
                <a:schemeClr val="tx1"/>
              </a:solidFill>
            </a:rPr>
            <a:t>4. Relacionados por persona natural mayor 10% </a:t>
          </a:r>
          <a:endParaRPr lang="es-CL" sz="3300" kern="1200" dirty="0">
            <a:solidFill>
              <a:schemeClr val="tx1"/>
            </a:solidFill>
          </a:endParaRPr>
        </a:p>
      </dsp:txBody>
      <dsp:txXfrm>
        <a:off x="471054" y="3202070"/>
        <a:ext cx="10625979" cy="640347"/>
      </dsp:txXfrm>
    </dsp:sp>
    <dsp:sp modelId="{FBA5427C-604A-4430-919C-026B7B151D36}">
      <dsp:nvSpPr>
        <dsp:cNvPr id="0" name=""/>
        <dsp:cNvSpPr/>
      </dsp:nvSpPr>
      <dsp:spPr>
        <a:xfrm>
          <a:off x="70837" y="3122026"/>
          <a:ext cx="800434" cy="800434"/>
        </a:xfrm>
        <a:prstGeom prst="ellipse">
          <a:avLst/>
        </a:prstGeom>
        <a:solidFill>
          <a:schemeClr val="lt1">
            <a:hueOff val="0"/>
            <a:satOff val="0"/>
            <a:lumOff val="0"/>
            <a:alphaOff val="0"/>
          </a:schemeClr>
        </a:solidFill>
        <a:ln w="19050" cap="rnd" cmpd="sng" algn="ctr">
          <a:solidFill>
            <a:schemeClr val="accent4">
              <a:hueOff val="-1066644"/>
              <a:satOff val="-12776"/>
              <a:lumOff val="353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B3A0F-0E3A-443A-B488-865683EB15A9}">
      <dsp:nvSpPr>
        <dsp:cNvPr id="0" name=""/>
        <dsp:cNvSpPr/>
      </dsp:nvSpPr>
      <dsp:spPr>
        <a:xfrm>
          <a:off x="1510" y="264090"/>
          <a:ext cx="2736705" cy="1124977"/>
        </a:xfrm>
        <a:prstGeom prst="chevron">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b="1" kern="1200" dirty="0"/>
            <a:t>Libro Diario</a:t>
          </a:r>
          <a:endParaRPr lang="es-CL" sz="2000" b="1" kern="1200" dirty="0"/>
        </a:p>
      </dsp:txBody>
      <dsp:txXfrm>
        <a:off x="563999" y="264090"/>
        <a:ext cx="1611728" cy="1124977"/>
      </dsp:txXfrm>
    </dsp:sp>
    <dsp:sp modelId="{53653DA0-376A-48E2-A5A5-5E5FC3872C18}">
      <dsp:nvSpPr>
        <dsp:cNvPr id="0" name=""/>
        <dsp:cNvSpPr/>
      </dsp:nvSpPr>
      <dsp:spPr>
        <a:xfrm>
          <a:off x="2456972" y="264090"/>
          <a:ext cx="3857999" cy="1124977"/>
        </a:xfrm>
        <a:prstGeom prst="chevron">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b="1" kern="1200" dirty="0"/>
            <a:t>Libro Mayor</a:t>
          </a:r>
          <a:endParaRPr lang="es-CL" sz="2000" b="1" kern="1200" dirty="0"/>
        </a:p>
      </dsp:txBody>
      <dsp:txXfrm>
        <a:off x="3019461" y="264090"/>
        <a:ext cx="2733022" cy="1124977"/>
      </dsp:txXfrm>
    </dsp:sp>
    <dsp:sp modelId="{4FE12654-4130-4732-B412-01841F84FE7F}">
      <dsp:nvSpPr>
        <dsp:cNvPr id="0" name=""/>
        <dsp:cNvSpPr/>
      </dsp:nvSpPr>
      <dsp:spPr>
        <a:xfrm>
          <a:off x="6033726" y="264090"/>
          <a:ext cx="3022871" cy="1124977"/>
        </a:xfrm>
        <a:prstGeom prst="chevron">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b="1" kern="1200" dirty="0"/>
            <a:t>Balance</a:t>
          </a:r>
          <a:endParaRPr lang="es-CL" sz="2000" b="1" kern="1200" dirty="0"/>
        </a:p>
      </dsp:txBody>
      <dsp:txXfrm>
        <a:off x="6596215" y="264090"/>
        <a:ext cx="1897894" cy="1124977"/>
      </dsp:txXfrm>
    </dsp:sp>
    <dsp:sp modelId="{986A3EA9-BB90-4520-8824-A25A1659EDEA}">
      <dsp:nvSpPr>
        <dsp:cNvPr id="0" name=""/>
        <dsp:cNvSpPr/>
      </dsp:nvSpPr>
      <dsp:spPr>
        <a:xfrm>
          <a:off x="8775354" y="264090"/>
          <a:ext cx="2812444" cy="1124977"/>
        </a:xfrm>
        <a:prstGeom prst="chevron">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b="1" kern="1200" dirty="0"/>
            <a:t>F22 Pro Pyme</a:t>
          </a:r>
          <a:endParaRPr lang="es-CL" sz="2000" b="1" kern="1200" dirty="0"/>
        </a:p>
      </dsp:txBody>
      <dsp:txXfrm>
        <a:off x="9337843" y="264090"/>
        <a:ext cx="1687467" cy="1124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DA9E6-4538-459E-ABCE-1517A19C3156}">
      <dsp:nvSpPr>
        <dsp:cNvPr id="0" name=""/>
        <dsp:cNvSpPr/>
      </dsp:nvSpPr>
      <dsp:spPr>
        <a:xfrm>
          <a:off x="3483" y="10706"/>
          <a:ext cx="3396648" cy="835200"/>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s-ES" sz="2900" b="1" kern="1200" dirty="0"/>
            <a:t>3 clases</a:t>
          </a:r>
          <a:endParaRPr lang="es-CL" sz="2900" b="1" kern="1200" dirty="0"/>
        </a:p>
      </dsp:txBody>
      <dsp:txXfrm>
        <a:off x="3483" y="10706"/>
        <a:ext cx="3396648" cy="835200"/>
      </dsp:txXfrm>
    </dsp:sp>
    <dsp:sp modelId="{2106DCAD-F01C-4FEF-9E31-CACBECCE599A}">
      <dsp:nvSpPr>
        <dsp:cNvPr id="0" name=""/>
        <dsp:cNvSpPr/>
      </dsp:nvSpPr>
      <dsp:spPr>
        <a:xfrm>
          <a:off x="3483" y="845907"/>
          <a:ext cx="3396648" cy="127368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s-ES" sz="2900" b="1" kern="1200" dirty="0"/>
            <a:t>120 minutos</a:t>
          </a:r>
          <a:endParaRPr lang="es-CL" sz="2900" b="1" kern="1200" dirty="0"/>
        </a:p>
      </dsp:txBody>
      <dsp:txXfrm>
        <a:off x="3483" y="845907"/>
        <a:ext cx="3396648" cy="1273680"/>
      </dsp:txXfrm>
    </dsp:sp>
    <dsp:sp modelId="{A0D85DD4-8FBB-417D-9880-7A87EFE05502}">
      <dsp:nvSpPr>
        <dsp:cNvPr id="0" name=""/>
        <dsp:cNvSpPr/>
      </dsp:nvSpPr>
      <dsp:spPr>
        <a:xfrm>
          <a:off x="3875662" y="10706"/>
          <a:ext cx="3396648" cy="835200"/>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s-ES" sz="2900" b="1" kern="1200"/>
            <a:t>Personalizadas</a:t>
          </a:r>
          <a:endParaRPr lang="es-CL" sz="2900" b="1" kern="1200" dirty="0"/>
        </a:p>
      </dsp:txBody>
      <dsp:txXfrm>
        <a:off x="3875662" y="10706"/>
        <a:ext cx="3396648" cy="835200"/>
      </dsp:txXfrm>
    </dsp:sp>
    <dsp:sp modelId="{98CB1F97-3EA6-43E6-B54D-C6EF758F227B}">
      <dsp:nvSpPr>
        <dsp:cNvPr id="0" name=""/>
        <dsp:cNvSpPr/>
      </dsp:nvSpPr>
      <dsp:spPr>
        <a:xfrm>
          <a:off x="3875662" y="845907"/>
          <a:ext cx="3396648" cy="127368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s-ES" sz="2900" b="1" kern="1200"/>
            <a:t>Pocos cupos</a:t>
          </a:r>
          <a:endParaRPr lang="es-CL" sz="2900" b="1" kern="1200" dirty="0"/>
        </a:p>
      </dsp:txBody>
      <dsp:txXfrm>
        <a:off x="3875662" y="845907"/>
        <a:ext cx="3396648" cy="1273680"/>
      </dsp:txXfrm>
    </dsp:sp>
    <dsp:sp modelId="{674B68C1-D8C5-4E76-A8AE-018266CBE42C}">
      <dsp:nvSpPr>
        <dsp:cNvPr id="0" name=""/>
        <dsp:cNvSpPr/>
      </dsp:nvSpPr>
      <dsp:spPr>
        <a:xfrm>
          <a:off x="7747841" y="10706"/>
          <a:ext cx="3396648" cy="835200"/>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s-ES" sz="2900" b="1" kern="1200" dirty="0"/>
            <a:t>Grabadas</a:t>
          </a:r>
          <a:endParaRPr lang="es-CL" sz="2900" b="1" kern="1200" dirty="0"/>
        </a:p>
      </dsp:txBody>
      <dsp:txXfrm>
        <a:off x="7747841" y="10706"/>
        <a:ext cx="3396648" cy="835200"/>
      </dsp:txXfrm>
    </dsp:sp>
    <dsp:sp modelId="{1123923F-E007-44CE-A9D8-03002FB695A1}">
      <dsp:nvSpPr>
        <dsp:cNvPr id="0" name=""/>
        <dsp:cNvSpPr/>
      </dsp:nvSpPr>
      <dsp:spPr>
        <a:xfrm>
          <a:off x="7747841" y="845907"/>
          <a:ext cx="3396648" cy="127368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s-ES" sz="2900" b="1" kern="1200" dirty="0"/>
            <a:t>Todo el material visto</a:t>
          </a:r>
          <a:endParaRPr lang="es-CL" sz="2900" b="1" kern="1200" dirty="0"/>
        </a:p>
      </dsp:txBody>
      <dsp:txXfrm>
        <a:off x="7747841" y="845907"/>
        <a:ext cx="3396648" cy="1273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B3A0F-0E3A-443A-B488-865683EB15A9}">
      <dsp:nvSpPr>
        <dsp:cNvPr id="0" name=""/>
        <dsp:cNvSpPr/>
      </dsp:nvSpPr>
      <dsp:spPr>
        <a:xfrm>
          <a:off x="12" y="363119"/>
          <a:ext cx="2254891" cy="926918"/>
        </a:xfrm>
        <a:prstGeom prst="chevron">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b="1" kern="1200" dirty="0"/>
            <a:t>Contratos </a:t>
          </a:r>
          <a:br>
            <a:rPr lang="es-ES" sz="2000" b="1" kern="1200" dirty="0"/>
          </a:br>
          <a:endParaRPr lang="es-CL" sz="2000" b="1" kern="1200" dirty="0"/>
        </a:p>
      </dsp:txBody>
      <dsp:txXfrm>
        <a:off x="463471" y="363119"/>
        <a:ext cx="1327973" cy="926918"/>
      </dsp:txXfrm>
    </dsp:sp>
    <dsp:sp modelId="{53653DA0-376A-48E2-A5A5-5E5FC3872C18}">
      <dsp:nvSpPr>
        <dsp:cNvPr id="0" name=""/>
        <dsp:cNvSpPr/>
      </dsp:nvSpPr>
      <dsp:spPr>
        <a:xfrm>
          <a:off x="2023174" y="363119"/>
          <a:ext cx="3178774" cy="926918"/>
        </a:xfrm>
        <a:prstGeom prst="chevron">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b="1" kern="1200" dirty="0"/>
            <a:t>Remuneraciones</a:t>
          </a:r>
          <a:br>
            <a:rPr lang="es-ES" sz="2000" b="1" kern="1200" dirty="0"/>
          </a:br>
          <a:endParaRPr lang="es-CL" sz="2000" b="1" kern="1200" dirty="0"/>
        </a:p>
      </dsp:txBody>
      <dsp:txXfrm>
        <a:off x="2486633" y="363119"/>
        <a:ext cx="2251856" cy="926918"/>
      </dsp:txXfrm>
    </dsp:sp>
    <dsp:sp modelId="{4FE12654-4130-4732-B412-01841F84FE7F}">
      <dsp:nvSpPr>
        <dsp:cNvPr id="0" name=""/>
        <dsp:cNvSpPr/>
      </dsp:nvSpPr>
      <dsp:spPr>
        <a:xfrm>
          <a:off x="4970218" y="363119"/>
          <a:ext cx="2490676" cy="926918"/>
        </a:xfrm>
        <a:prstGeom prst="chevron">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b="1" kern="1200" dirty="0"/>
            <a:t>Liquidación</a:t>
          </a:r>
          <a:br>
            <a:rPr lang="es-ES" sz="2000" b="1" kern="1200" dirty="0"/>
          </a:br>
          <a:endParaRPr lang="es-CL" sz="2000" b="1" kern="1200" dirty="0"/>
        </a:p>
      </dsp:txBody>
      <dsp:txXfrm>
        <a:off x="5433677" y="363119"/>
        <a:ext cx="1563758" cy="926918"/>
      </dsp:txXfrm>
    </dsp:sp>
    <dsp:sp modelId="{62025550-619A-4C2E-9136-DF64EECCA174}">
      <dsp:nvSpPr>
        <dsp:cNvPr id="0" name=""/>
        <dsp:cNvSpPr/>
      </dsp:nvSpPr>
      <dsp:spPr>
        <a:xfrm>
          <a:off x="7229165" y="363119"/>
          <a:ext cx="2274565" cy="926918"/>
        </a:xfrm>
        <a:prstGeom prst="chevron">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b="1" kern="1200" dirty="0" err="1"/>
            <a:t>Previred</a:t>
          </a:r>
          <a:endParaRPr lang="es-ES" sz="2000" b="1" kern="1200" dirty="0"/>
        </a:p>
        <a:p>
          <a:pPr marL="0" lvl="0" indent="0" algn="ctr" defTabSz="889000">
            <a:lnSpc>
              <a:spcPct val="90000"/>
            </a:lnSpc>
            <a:spcBef>
              <a:spcPct val="0"/>
            </a:spcBef>
            <a:spcAft>
              <a:spcPct val="35000"/>
            </a:spcAft>
            <a:buNone/>
          </a:pPr>
          <a:r>
            <a:rPr lang="es-ES" sz="2000" b="1" kern="1200" dirty="0"/>
            <a:t>LRE</a:t>
          </a:r>
          <a:endParaRPr lang="es-CL" sz="2000" b="1" kern="1200" dirty="0"/>
        </a:p>
      </dsp:txBody>
      <dsp:txXfrm>
        <a:off x="7692624" y="363119"/>
        <a:ext cx="1347647" cy="926918"/>
      </dsp:txXfrm>
    </dsp:sp>
    <dsp:sp modelId="{986A3EA9-BB90-4520-8824-A25A1659EDEA}">
      <dsp:nvSpPr>
        <dsp:cNvPr id="0" name=""/>
        <dsp:cNvSpPr/>
      </dsp:nvSpPr>
      <dsp:spPr>
        <a:xfrm>
          <a:off x="9272001" y="363119"/>
          <a:ext cx="2317296" cy="926918"/>
        </a:xfrm>
        <a:prstGeom prst="chevron">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b="1" kern="1200" dirty="0"/>
            <a:t>Finiquito</a:t>
          </a:r>
          <a:br>
            <a:rPr lang="es-ES" sz="2000" b="1" kern="1200" dirty="0"/>
          </a:br>
          <a:endParaRPr lang="es-CL" sz="2000" b="1" kern="1200" dirty="0"/>
        </a:p>
      </dsp:txBody>
      <dsp:txXfrm>
        <a:off x="9735460" y="363119"/>
        <a:ext cx="1390378" cy="9269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DA9E6-4538-459E-ABCE-1517A19C3156}">
      <dsp:nvSpPr>
        <dsp:cNvPr id="0" name=""/>
        <dsp:cNvSpPr/>
      </dsp:nvSpPr>
      <dsp:spPr>
        <a:xfrm>
          <a:off x="3483" y="10706"/>
          <a:ext cx="3396648" cy="835200"/>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s-ES" sz="2900" b="1" kern="1200" dirty="0"/>
            <a:t>3 clases</a:t>
          </a:r>
          <a:endParaRPr lang="es-CL" sz="2900" b="1" kern="1200" dirty="0"/>
        </a:p>
      </dsp:txBody>
      <dsp:txXfrm>
        <a:off x="3483" y="10706"/>
        <a:ext cx="3396648" cy="835200"/>
      </dsp:txXfrm>
    </dsp:sp>
    <dsp:sp modelId="{2106DCAD-F01C-4FEF-9E31-CACBECCE599A}">
      <dsp:nvSpPr>
        <dsp:cNvPr id="0" name=""/>
        <dsp:cNvSpPr/>
      </dsp:nvSpPr>
      <dsp:spPr>
        <a:xfrm>
          <a:off x="3483" y="845907"/>
          <a:ext cx="3396648" cy="127368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s-ES" sz="2900" b="1" kern="1200" dirty="0"/>
            <a:t>120 minutos</a:t>
          </a:r>
          <a:endParaRPr lang="es-CL" sz="2900" b="1" kern="1200" dirty="0"/>
        </a:p>
      </dsp:txBody>
      <dsp:txXfrm>
        <a:off x="3483" y="845907"/>
        <a:ext cx="3396648" cy="1273680"/>
      </dsp:txXfrm>
    </dsp:sp>
    <dsp:sp modelId="{A0D85DD4-8FBB-417D-9880-7A87EFE05502}">
      <dsp:nvSpPr>
        <dsp:cNvPr id="0" name=""/>
        <dsp:cNvSpPr/>
      </dsp:nvSpPr>
      <dsp:spPr>
        <a:xfrm>
          <a:off x="3875662" y="10706"/>
          <a:ext cx="3396648" cy="835200"/>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s-ES" sz="2900" b="1" kern="1200"/>
            <a:t>Personalizadas</a:t>
          </a:r>
          <a:endParaRPr lang="es-CL" sz="2900" b="1" kern="1200" dirty="0"/>
        </a:p>
      </dsp:txBody>
      <dsp:txXfrm>
        <a:off x="3875662" y="10706"/>
        <a:ext cx="3396648" cy="835200"/>
      </dsp:txXfrm>
    </dsp:sp>
    <dsp:sp modelId="{98CB1F97-3EA6-43E6-B54D-C6EF758F227B}">
      <dsp:nvSpPr>
        <dsp:cNvPr id="0" name=""/>
        <dsp:cNvSpPr/>
      </dsp:nvSpPr>
      <dsp:spPr>
        <a:xfrm>
          <a:off x="3875662" y="845907"/>
          <a:ext cx="3396648" cy="127368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s-ES" sz="2900" b="1" kern="1200"/>
            <a:t>Pocos cupos</a:t>
          </a:r>
          <a:endParaRPr lang="es-CL" sz="2900" b="1" kern="1200" dirty="0"/>
        </a:p>
      </dsp:txBody>
      <dsp:txXfrm>
        <a:off x="3875662" y="845907"/>
        <a:ext cx="3396648" cy="1273680"/>
      </dsp:txXfrm>
    </dsp:sp>
    <dsp:sp modelId="{674B68C1-D8C5-4E76-A8AE-018266CBE42C}">
      <dsp:nvSpPr>
        <dsp:cNvPr id="0" name=""/>
        <dsp:cNvSpPr/>
      </dsp:nvSpPr>
      <dsp:spPr>
        <a:xfrm>
          <a:off x="7747841" y="10706"/>
          <a:ext cx="3396648" cy="835200"/>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s-ES" sz="2900" b="1" kern="1200" dirty="0"/>
            <a:t>Grabadas</a:t>
          </a:r>
          <a:endParaRPr lang="es-CL" sz="2900" b="1" kern="1200" dirty="0"/>
        </a:p>
      </dsp:txBody>
      <dsp:txXfrm>
        <a:off x="7747841" y="10706"/>
        <a:ext cx="3396648" cy="835200"/>
      </dsp:txXfrm>
    </dsp:sp>
    <dsp:sp modelId="{1123923F-E007-44CE-A9D8-03002FB695A1}">
      <dsp:nvSpPr>
        <dsp:cNvPr id="0" name=""/>
        <dsp:cNvSpPr/>
      </dsp:nvSpPr>
      <dsp:spPr>
        <a:xfrm>
          <a:off x="7747841" y="845907"/>
          <a:ext cx="3396648" cy="127368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s-ES" sz="2900" b="1" kern="1200" dirty="0"/>
            <a:t>Todo el material visto</a:t>
          </a:r>
          <a:endParaRPr lang="es-CL" sz="2900" b="1" kern="1200" dirty="0"/>
        </a:p>
      </dsp:txBody>
      <dsp:txXfrm>
        <a:off x="7747841" y="845907"/>
        <a:ext cx="3396648" cy="127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89 páginas, esta clase de la página 2 a la 14 Pro Pyme General, 41 Pro Pyme Transparente</a:t>
            </a:r>
            <a:endParaRPr lang="es-CL" dirty="0"/>
          </a:p>
        </p:txBody>
      </p:sp>
      <p:sp>
        <p:nvSpPr>
          <p:cNvPr id="4" name="Marcador de número de diapositiva 3"/>
          <p:cNvSpPr>
            <a:spLocks noGrp="1"/>
          </p:cNvSpPr>
          <p:nvPr>
            <p:ph type="sldNum" sz="quarter" idx="5"/>
          </p:nvPr>
        </p:nvSpPr>
        <p:spPr/>
        <p:txBody>
          <a:bodyPr/>
          <a:lstStyle/>
          <a:p>
            <a:fld id="{09C34FD7-270D-4868-953D-C6B3F024A396}" type="slidenum">
              <a:rPr lang="es-CL" smtClean="0"/>
              <a:t>3</a:t>
            </a:fld>
            <a:endParaRPr lang="es-CL"/>
          </a:p>
        </p:txBody>
      </p:sp>
    </p:spTree>
    <p:extLst>
      <p:ext uri="{BB962C8B-B14F-4D97-AF65-F5344CB8AC3E}">
        <p14:creationId xmlns:p14="http://schemas.microsoft.com/office/powerpoint/2010/main" val="66331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9C34FD7-270D-4868-953D-C6B3F024A396}" type="slidenum">
              <a:rPr lang="es-CL" smtClean="0"/>
              <a:t>4</a:t>
            </a:fld>
            <a:endParaRPr lang="es-CL"/>
          </a:p>
        </p:txBody>
      </p:sp>
    </p:spTree>
    <p:extLst>
      <p:ext uri="{BB962C8B-B14F-4D97-AF65-F5344CB8AC3E}">
        <p14:creationId xmlns:p14="http://schemas.microsoft.com/office/powerpoint/2010/main" val="220343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1"/>
        <p:cNvGrpSpPr/>
        <p:nvPr/>
      </p:nvGrpSpPr>
      <p:grpSpPr>
        <a:xfrm>
          <a:off x="0" y="0"/>
          <a:ext cx="0" cy="0"/>
          <a:chOff x="0" y="0"/>
          <a:chExt cx="0" cy="0"/>
        </a:xfrm>
      </p:grpSpPr>
      <p:sp>
        <p:nvSpPr>
          <p:cNvPr id="42" name="Google Shape;42;p39"/>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9"/>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4" name="Google Shape;44;p39"/>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9"/>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arjeta de nombre">
  <p:cSld name="Tarjeta de nombre">
    <p:spTree>
      <p:nvGrpSpPr>
        <p:cNvPr id="1" name="Shape 184"/>
        <p:cNvGrpSpPr/>
        <p:nvPr/>
      </p:nvGrpSpPr>
      <p:grpSpPr>
        <a:xfrm>
          <a:off x="0" y="0"/>
          <a:ext cx="0" cy="0"/>
          <a:chOff x="0" y="0"/>
          <a:chExt cx="0" cy="0"/>
        </a:xfrm>
      </p:grpSpPr>
      <p:grpSp>
        <p:nvGrpSpPr>
          <p:cNvPr id="185" name="Google Shape;185;p50"/>
          <p:cNvGrpSpPr/>
          <p:nvPr/>
        </p:nvGrpSpPr>
        <p:grpSpPr>
          <a:xfrm>
            <a:off x="0" y="-2373"/>
            <a:ext cx="12192000" cy="6867027"/>
            <a:chOff x="0" y="-2373"/>
            <a:chExt cx="12192000" cy="6867027"/>
          </a:xfrm>
        </p:grpSpPr>
        <p:sp>
          <p:nvSpPr>
            <p:cNvPr id="186" name="Google Shape;186;p5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0"/>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0"/>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4" name="Google Shape;194;p5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5" name="Google Shape;195;p50"/>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50"/>
          <p:cNvSpPr txBox="1">
            <a:spLocks noGrp="1"/>
          </p:cNvSpPr>
          <p:nvPr>
            <p:ph type="body" idx="1"/>
          </p:nvPr>
        </p:nvSpPr>
        <p:spPr>
          <a:xfrm>
            <a:off x="1154954" y="5033068"/>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7" name="Google Shape;197;p50"/>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50"/>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lumna 3">
  <p:cSld name="Columna 3">
    <p:spTree>
      <p:nvGrpSpPr>
        <p:cNvPr id="1" name="Shape 201"/>
        <p:cNvGrpSpPr/>
        <p:nvPr/>
      </p:nvGrpSpPr>
      <p:grpSpPr>
        <a:xfrm>
          <a:off x="0" y="0"/>
          <a:ext cx="0" cy="0"/>
          <a:chOff x="0" y="0"/>
          <a:chExt cx="0" cy="0"/>
        </a:xfrm>
      </p:grpSpPr>
      <p:sp>
        <p:nvSpPr>
          <p:cNvPr id="202" name="Google Shape;202;p51"/>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1"/>
          <p:cNvSpPr txBox="1">
            <a:spLocks noGrp="1"/>
          </p:cNvSpPr>
          <p:nvPr>
            <p:ph type="body" idx="1"/>
          </p:nvPr>
        </p:nvSpPr>
        <p:spPr>
          <a:xfrm>
            <a:off x="1154954" y="2617299"/>
            <a:ext cx="312916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4" name="Google Shape;204;p51"/>
          <p:cNvSpPr txBox="1">
            <a:spLocks noGrp="1"/>
          </p:cNvSpPr>
          <p:nvPr>
            <p:ph type="body" idx="2"/>
          </p:nvPr>
        </p:nvSpPr>
        <p:spPr>
          <a:xfrm>
            <a:off x="1154954" y="3193561"/>
            <a:ext cx="3129168" cy="283349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5" name="Google Shape;205;p51"/>
          <p:cNvSpPr txBox="1">
            <a:spLocks noGrp="1"/>
          </p:cNvSpPr>
          <p:nvPr>
            <p:ph type="body" idx="3"/>
          </p:nvPr>
        </p:nvSpPr>
        <p:spPr>
          <a:xfrm>
            <a:off x="4512721" y="2603502"/>
            <a:ext cx="314538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6" name="Google Shape;206;p51"/>
          <p:cNvSpPr txBox="1">
            <a:spLocks noGrp="1"/>
          </p:cNvSpPr>
          <p:nvPr>
            <p:ph type="body" idx="4"/>
          </p:nvPr>
        </p:nvSpPr>
        <p:spPr>
          <a:xfrm>
            <a:off x="4512721" y="3193561"/>
            <a:ext cx="3145380" cy="2833495"/>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7" name="Google Shape;207;p51"/>
          <p:cNvSpPr txBox="1">
            <a:spLocks noGrp="1"/>
          </p:cNvSpPr>
          <p:nvPr>
            <p:ph type="body" idx="5"/>
          </p:nvPr>
        </p:nvSpPr>
        <p:spPr>
          <a:xfrm>
            <a:off x="7886700" y="2617299"/>
            <a:ext cx="3161029" cy="576261"/>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8" name="Google Shape;208;p51"/>
          <p:cNvSpPr txBox="1">
            <a:spLocks noGrp="1"/>
          </p:cNvSpPr>
          <p:nvPr>
            <p:ph type="body" idx="6"/>
          </p:nvPr>
        </p:nvSpPr>
        <p:spPr>
          <a:xfrm>
            <a:off x="7886700" y="3193561"/>
            <a:ext cx="3164719" cy="28334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9" name="Google Shape;209;p51"/>
          <p:cNvCxnSpPr/>
          <p:nvPr/>
        </p:nvCxnSpPr>
        <p:spPr>
          <a:xfrm>
            <a:off x="4403971" y="2569633"/>
            <a:ext cx="0" cy="3492499"/>
          </a:xfrm>
          <a:prstGeom prst="straightConnector1">
            <a:avLst/>
          </a:prstGeom>
          <a:noFill/>
          <a:ln w="12700" cap="flat" cmpd="sng">
            <a:solidFill>
              <a:schemeClr val="accent1">
                <a:alpha val="40784"/>
              </a:schemeClr>
            </a:solidFill>
            <a:prstDash val="solid"/>
            <a:round/>
            <a:headEnd type="none" w="sm" len="sm"/>
            <a:tailEnd type="none" w="sm" len="sm"/>
          </a:ln>
        </p:spPr>
      </p:cxnSp>
      <p:cxnSp>
        <p:nvCxnSpPr>
          <p:cNvPr id="210" name="Google Shape;210;p51"/>
          <p:cNvCxnSpPr/>
          <p:nvPr/>
        </p:nvCxnSpPr>
        <p:spPr>
          <a:xfrm>
            <a:off x="7772401" y="2569633"/>
            <a:ext cx="0" cy="3492499"/>
          </a:xfrm>
          <a:prstGeom prst="straightConnector1">
            <a:avLst/>
          </a:prstGeom>
          <a:noFill/>
          <a:ln w="12700" cap="flat" cmpd="sng">
            <a:solidFill>
              <a:schemeClr val="accent1">
                <a:alpha val="40784"/>
              </a:schemeClr>
            </a:solidFill>
            <a:prstDash val="solid"/>
            <a:round/>
            <a:headEnd type="none" w="sm" len="sm"/>
            <a:tailEnd type="none" w="sm" len="sm"/>
          </a:ln>
        </p:spPr>
      </p:cxnSp>
      <p:sp>
        <p:nvSpPr>
          <p:cNvPr id="211" name="Google Shape;211;p51"/>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51"/>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5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lumna de imagen 3">
  <p:cSld name="Columna de imagen 3">
    <p:spTree>
      <p:nvGrpSpPr>
        <p:cNvPr id="1" name="Shape 214"/>
        <p:cNvGrpSpPr/>
        <p:nvPr/>
      </p:nvGrpSpPr>
      <p:grpSpPr>
        <a:xfrm>
          <a:off x="0" y="0"/>
          <a:ext cx="0" cy="0"/>
          <a:chOff x="0" y="0"/>
          <a:chExt cx="0" cy="0"/>
        </a:xfrm>
      </p:grpSpPr>
      <p:sp>
        <p:nvSpPr>
          <p:cNvPr id="215" name="Google Shape;215;p52"/>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52"/>
          <p:cNvSpPr txBox="1">
            <a:spLocks noGrp="1"/>
          </p:cNvSpPr>
          <p:nvPr>
            <p:ph type="body" idx="1"/>
          </p:nvPr>
        </p:nvSpPr>
        <p:spPr>
          <a:xfrm>
            <a:off x="1154952" y="4532845"/>
            <a:ext cx="30504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7" name="Google Shape;217;p52"/>
          <p:cNvSpPr>
            <a:spLocks noGrp="1"/>
          </p:cNvSpPr>
          <p:nvPr>
            <p:ph type="pic" idx="2"/>
          </p:nvPr>
        </p:nvSpPr>
        <p:spPr>
          <a:xfrm>
            <a:off x="1334552"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18" name="Google Shape;218;p52"/>
          <p:cNvSpPr txBox="1">
            <a:spLocks noGrp="1"/>
          </p:cNvSpPr>
          <p:nvPr>
            <p:ph type="body" idx="3"/>
          </p:nvPr>
        </p:nvSpPr>
        <p:spPr>
          <a:xfrm>
            <a:off x="1154953" y="5109107"/>
            <a:ext cx="3050437" cy="9179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9" name="Google Shape;219;p52"/>
          <p:cNvSpPr txBox="1">
            <a:spLocks noGrp="1"/>
          </p:cNvSpPr>
          <p:nvPr>
            <p:ph type="body" idx="4"/>
          </p:nvPr>
        </p:nvSpPr>
        <p:spPr>
          <a:xfrm>
            <a:off x="4572537" y="4532846"/>
            <a:ext cx="3046766" cy="651156"/>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20" name="Google Shape;220;p52"/>
          <p:cNvSpPr>
            <a:spLocks noGrp="1"/>
          </p:cNvSpPr>
          <p:nvPr>
            <p:ph type="pic" idx="5"/>
          </p:nvPr>
        </p:nvSpPr>
        <p:spPr>
          <a:xfrm>
            <a:off x="4748463" y="2603500"/>
            <a:ext cx="2691241"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1" name="Google Shape;221;p52"/>
          <p:cNvSpPr txBox="1">
            <a:spLocks noGrp="1"/>
          </p:cNvSpPr>
          <p:nvPr>
            <p:ph type="body" idx="6"/>
          </p:nvPr>
        </p:nvSpPr>
        <p:spPr>
          <a:xfrm>
            <a:off x="4568865" y="5184002"/>
            <a:ext cx="3050438" cy="84305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2" name="Google Shape;222;p52"/>
          <p:cNvSpPr txBox="1">
            <a:spLocks noGrp="1"/>
          </p:cNvSpPr>
          <p:nvPr>
            <p:ph type="body" idx="7"/>
          </p:nvPr>
        </p:nvSpPr>
        <p:spPr>
          <a:xfrm>
            <a:off x="7983434" y="4532847"/>
            <a:ext cx="3050438" cy="651154"/>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23" name="Google Shape;223;p52"/>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4" name="Google Shape;224;p52"/>
          <p:cNvSpPr txBox="1">
            <a:spLocks noGrp="1"/>
          </p:cNvSpPr>
          <p:nvPr>
            <p:ph type="body" idx="9"/>
          </p:nvPr>
        </p:nvSpPr>
        <p:spPr>
          <a:xfrm>
            <a:off x="7983434" y="5184001"/>
            <a:ext cx="3050437" cy="84305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25" name="Google Shape;225;p52"/>
          <p:cNvCxnSpPr/>
          <p:nvPr/>
        </p:nvCxnSpPr>
        <p:spPr>
          <a:xfrm>
            <a:off x="4388153" y="2603500"/>
            <a:ext cx="0" cy="3517594"/>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6" name="Google Shape;226;p52"/>
          <p:cNvCxnSpPr/>
          <p:nvPr/>
        </p:nvCxnSpPr>
        <p:spPr>
          <a:xfrm>
            <a:off x="7801905" y="2603500"/>
            <a:ext cx="0" cy="34925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7" name="Google Shape;227;p52"/>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52"/>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30"/>
        <p:cNvGrpSpPr/>
        <p:nvPr/>
      </p:nvGrpSpPr>
      <p:grpSpPr>
        <a:xfrm>
          <a:off x="0" y="0"/>
          <a:ext cx="0" cy="0"/>
          <a:chOff x="0" y="0"/>
          <a:chExt cx="0" cy="0"/>
        </a:xfrm>
      </p:grpSpPr>
      <p:sp>
        <p:nvSpPr>
          <p:cNvPr id="231" name="Google Shape;231;p53"/>
          <p:cNvSpPr txBox="1">
            <a:spLocks noGrp="1"/>
          </p:cNvSpPr>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53"/>
          <p:cNvSpPr txBox="1">
            <a:spLocks noGrp="1"/>
          </p:cNvSpPr>
          <p:nvPr>
            <p:ph type="body" idx="1"/>
          </p:nvPr>
        </p:nvSpPr>
        <p:spPr>
          <a:xfrm rot="5400000">
            <a:off x="3827511" y="-69056"/>
            <a:ext cx="3416300" cy="876141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33" name="Google Shape;233;p53"/>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53"/>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5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VERTICAL_TITLE_AND_VERTICAL_TEXT">
    <p:spTree>
      <p:nvGrpSpPr>
        <p:cNvPr id="1" name="Shape 236"/>
        <p:cNvGrpSpPr/>
        <p:nvPr/>
      </p:nvGrpSpPr>
      <p:grpSpPr>
        <a:xfrm>
          <a:off x="0" y="0"/>
          <a:ext cx="0" cy="0"/>
          <a:chOff x="0" y="0"/>
          <a:chExt cx="0" cy="0"/>
        </a:xfrm>
      </p:grpSpPr>
      <p:grpSp>
        <p:nvGrpSpPr>
          <p:cNvPr id="237" name="Google Shape;237;p54"/>
          <p:cNvGrpSpPr/>
          <p:nvPr/>
        </p:nvGrpSpPr>
        <p:grpSpPr>
          <a:xfrm>
            <a:off x="0" y="-2373"/>
            <a:ext cx="12192000" cy="6867027"/>
            <a:chOff x="0" y="-2373"/>
            <a:chExt cx="12192000" cy="6867027"/>
          </a:xfrm>
        </p:grpSpPr>
        <p:sp>
          <p:nvSpPr>
            <p:cNvPr id="238" name="Google Shape;238;p5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4"/>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4"/>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4"/>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7" name="Google Shape;247;p5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8" name="Google Shape;248;p54"/>
          <p:cNvSpPr txBox="1">
            <a:spLocks noGrp="1"/>
          </p:cNvSpPr>
          <p:nvPr>
            <p:ph type="title"/>
          </p:nvPr>
        </p:nvSpPr>
        <p:spPr>
          <a:xfrm rot="5400000">
            <a:off x="6909428" y="2945796"/>
            <a:ext cx="4748589" cy="14139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54"/>
          <p:cNvSpPr txBox="1">
            <a:spLocks noGrp="1"/>
          </p:cNvSpPr>
          <p:nvPr>
            <p:ph type="body" idx="1"/>
          </p:nvPr>
        </p:nvSpPr>
        <p:spPr>
          <a:xfrm rot="5400000">
            <a:off x="1904432" y="528990"/>
            <a:ext cx="4748590" cy="6247546"/>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50" name="Google Shape;250;p54"/>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54"/>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5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B334A90-EB03-42F3-8859-2C2B2724C058}"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37298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70288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spTree>
      <p:nvGrpSpPr>
        <p:cNvPr id="1" name="Shape 66"/>
        <p:cNvGrpSpPr/>
        <p:nvPr/>
      </p:nvGrpSpPr>
      <p:grpSpPr>
        <a:xfrm>
          <a:off x="0" y="0"/>
          <a:ext cx="0" cy="0"/>
          <a:chOff x="0" y="0"/>
          <a:chExt cx="0" cy="0"/>
        </a:xfrm>
      </p:grpSpPr>
      <p:grpSp>
        <p:nvGrpSpPr>
          <p:cNvPr id="67" name="Google Shape;67;p22"/>
          <p:cNvGrpSpPr/>
          <p:nvPr/>
        </p:nvGrpSpPr>
        <p:grpSpPr>
          <a:xfrm>
            <a:off x="0" y="-2373"/>
            <a:ext cx="12192000" cy="6867027"/>
            <a:chOff x="0" y="-2373"/>
            <a:chExt cx="12192000" cy="6867027"/>
          </a:xfrm>
        </p:grpSpPr>
        <p:sp>
          <p:nvSpPr>
            <p:cNvPr id="68" name="Google Shape;68;p2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2"/>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2"/>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2"/>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77" name="Google Shape;77;p2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8" name="Google Shape;78;p22"/>
          <p:cNvSpPr txBox="1">
            <a:spLocks noGrp="1"/>
          </p:cNvSpPr>
          <p:nvPr>
            <p:ph type="title"/>
          </p:nvPr>
        </p:nvSpPr>
        <p:spPr>
          <a:xfrm>
            <a:off x="1154956" y="2677645"/>
            <a:ext cx="4351023"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body" idx="1"/>
          </p:nvPr>
        </p:nvSpPr>
        <p:spPr>
          <a:xfrm>
            <a:off x="6895558" y="2677644"/>
            <a:ext cx="3755379" cy="2283823"/>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80" name="Google Shape;80;p22"/>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2"/>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ita con descripción">
  <p:cSld name="Cita con descripción">
    <p:spTree>
      <p:nvGrpSpPr>
        <p:cNvPr id="1" name="Shape 66"/>
        <p:cNvGrpSpPr/>
        <p:nvPr/>
      </p:nvGrpSpPr>
      <p:grpSpPr>
        <a:xfrm>
          <a:off x="0" y="0"/>
          <a:ext cx="0" cy="0"/>
          <a:chOff x="0" y="0"/>
          <a:chExt cx="0" cy="0"/>
        </a:xfrm>
      </p:grpSpPr>
      <p:grpSp>
        <p:nvGrpSpPr>
          <p:cNvPr id="67" name="Google Shape;67;p41"/>
          <p:cNvGrpSpPr/>
          <p:nvPr/>
        </p:nvGrpSpPr>
        <p:grpSpPr>
          <a:xfrm>
            <a:off x="0" y="-2373"/>
            <a:ext cx="12192000" cy="6867027"/>
            <a:chOff x="0" y="-2373"/>
            <a:chExt cx="12192000" cy="6867027"/>
          </a:xfrm>
        </p:grpSpPr>
        <p:sp>
          <p:nvSpPr>
            <p:cNvPr id="68" name="Google Shape;68;p4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1"/>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1"/>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76" name="Google Shape;76;p4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7" name="Google Shape;77;p41"/>
          <p:cNvSpPr txBox="1"/>
          <p:nvPr/>
        </p:nvSpPr>
        <p:spPr>
          <a:xfrm>
            <a:off x="9719438" y="2631815"/>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9600" b="0" i="0">
                <a:solidFill>
                  <a:schemeClr val="accent1"/>
                </a:solidFill>
                <a:latin typeface="Arial"/>
                <a:ea typeface="Arial"/>
                <a:cs typeface="Arial"/>
                <a:sym typeface="Arial"/>
              </a:rPr>
              <a:t>”</a:t>
            </a:r>
            <a:endParaRPr/>
          </a:p>
        </p:txBody>
      </p:sp>
      <p:sp>
        <p:nvSpPr>
          <p:cNvPr id="78" name="Google Shape;78;p41"/>
          <p:cNvSpPr txBox="1"/>
          <p:nvPr/>
        </p:nvSpPr>
        <p:spPr>
          <a:xfrm>
            <a:off x="898295" y="591093"/>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9600" b="0" i="0">
                <a:solidFill>
                  <a:schemeClr val="accent1"/>
                </a:solidFill>
                <a:latin typeface="Arial"/>
                <a:ea typeface="Arial"/>
                <a:cs typeface="Arial"/>
                <a:sym typeface="Arial"/>
              </a:rPr>
              <a:t>“</a:t>
            </a:r>
            <a:endParaRPr/>
          </a:p>
        </p:txBody>
      </p:sp>
      <p:sp>
        <p:nvSpPr>
          <p:cNvPr id="79" name="Google Shape;79;p41"/>
          <p:cNvSpPr txBox="1">
            <a:spLocks noGrp="1"/>
          </p:cNvSpPr>
          <p:nvPr>
            <p:ph type="title"/>
          </p:nvPr>
        </p:nvSpPr>
        <p:spPr>
          <a:xfrm>
            <a:off x="1581878" y="980517"/>
            <a:ext cx="8453906" cy="269824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body" idx="1"/>
          </p:nvPr>
        </p:nvSpPr>
        <p:spPr>
          <a:xfrm>
            <a:off x="1945945" y="3678766"/>
            <a:ext cx="7725772"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1" name="Google Shape;81;p41"/>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2" name="Google Shape;82;p41"/>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3"/>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7" name="Google Shape;107;p43"/>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8" name="Google Shape;108;p43"/>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3"/>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1"/>
        <p:cNvGrpSpPr/>
        <p:nvPr/>
      </p:nvGrpSpPr>
      <p:grpSpPr>
        <a:xfrm>
          <a:off x="0" y="0"/>
          <a:ext cx="0" cy="0"/>
          <a:chOff x="0" y="0"/>
          <a:chExt cx="0" cy="0"/>
        </a:xfrm>
      </p:grpSpPr>
      <p:sp>
        <p:nvSpPr>
          <p:cNvPr id="112" name="Google Shape;112;p44"/>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4"/>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4" name="Google Shape;114;p44"/>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5" name="Google Shape;115;p44"/>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6" name="Google Shape;116;p44"/>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7" name="Google Shape;117;p44"/>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4"/>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0"/>
        <p:cNvGrpSpPr/>
        <p:nvPr/>
      </p:nvGrpSpPr>
      <p:grpSpPr>
        <a:xfrm>
          <a:off x="0" y="0"/>
          <a:ext cx="0" cy="0"/>
          <a:chOff x="0" y="0"/>
          <a:chExt cx="0" cy="0"/>
        </a:xfrm>
      </p:grpSpPr>
      <p:sp>
        <p:nvSpPr>
          <p:cNvPr id="121" name="Google Shape;121;p45"/>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5"/>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5"/>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 blanco" type="blank">
  <p:cSld name="BLANK">
    <p:spTree>
      <p:nvGrpSpPr>
        <p:cNvPr id="1" name="Shape 125"/>
        <p:cNvGrpSpPr/>
        <p:nvPr/>
      </p:nvGrpSpPr>
      <p:grpSpPr>
        <a:xfrm>
          <a:off x="0" y="0"/>
          <a:ext cx="0" cy="0"/>
          <a:chOff x="0" y="0"/>
          <a:chExt cx="0" cy="0"/>
        </a:xfrm>
      </p:grpSpPr>
      <p:sp>
        <p:nvSpPr>
          <p:cNvPr id="126" name="Google Shape;126;p46"/>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6"/>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130"/>
        <p:cNvGrpSpPr/>
        <p:nvPr/>
      </p:nvGrpSpPr>
      <p:grpSpPr>
        <a:xfrm>
          <a:off x="0" y="0"/>
          <a:ext cx="0" cy="0"/>
          <a:chOff x="0" y="0"/>
          <a:chExt cx="0" cy="0"/>
        </a:xfrm>
      </p:grpSpPr>
      <p:grpSp>
        <p:nvGrpSpPr>
          <p:cNvPr id="131" name="Google Shape;131;p47"/>
          <p:cNvGrpSpPr/>
          <p:nvPr/>
        </p:nvGrpSpPr>
        <p:grpSpPr>
          <a:xfrm>
            <a:off x="0" y="-2373"/>
            <a:ext cx="12192000" cy="6867027"/>
            <a:chOff x="0" y="-2373"/>
            <a:chExt cx="12192000" cy="6867027"/>
          </a:xfrm>
        </p:grpSpPr>
        <p:sp>
          <p:nvSpPr>
            <p:cNvPr id="132" name="Google Shape;132;p4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7"/>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7"/>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7"/>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41" name="Google Shape;141;p4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2" name="Google Shape;142;p47"/>
          <p:cNvSpPr txBox="1">
            <a:spLocks noGrp="1"/>
          </p:cNvSpPr>
          <p:nvPr>
            <p:ph type="title"/>
          </p:nvPr>
        </p:nvSpPr>
        <p:spPr>
          <a:xfrm>
            <a:off x="1154954" y="1295400"/>
            <a:ext cx="2793159"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7"/>
          <p:cNvSpPr txBox="1">
            <a:spLocks noGrp="1"/>
          </p:cNvSpPr>
          <p:nvPr>
            <p:ph type="body" idx="1"/>
          </p:nvPr>
        </p:nvSpPr>
        <p:spPr>
          <a:xfrm>
            <a:off x="5781146" y="1447800"/>
            <a:ext cx="5190065"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47"/>
          <p:cNvSpPr txBox="1">
            <a:spLocks noGrp="1"/>
          </p:cNvSpPr>
          <p:nvPr>
            <p:ph type="body" idx="2"/>
          </p:nvPr>
        </p:nvSpPr>
        <p:spPr>
          <a:xfrm>
            <a:off x="1154955" y="2895600"/>
            <a:ext cx="2793158" cy="312927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45" name="Google Shape;145;p47"/>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7"/>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149"/>
        <p:cNvGrpSpPr/>
        <p:nvPr/>
      </p:nvGrpSpPr>
      <p:grpSpPr>
        <a:xfrm>
          <a:off x="0" y="0"/>
          <a:ext cx="0" cy="0"/>
          <a:chOff x="0" y="0"/>
          <a:chExt cx="0" cy="0"/>
        </a:xfrm>
      </p:grpSpPr>
      <p:grpSp>
        <p:nvGrpSpPr>
          <p:cNvPr id="150" name="Google Shape;150;p48"/>
          <p:cNvGrpSpPr/>
          <p:nvPr/>
        </p:nvGrpSpPr>
        <p:grpSpPr>
          <a:xfrm>
            <a:off x="0" y="-2373"/>
            <a:ext cx="12192000" cy="6867027"/>
            <a:chOff x="0" y="-2373"/>
            <a:chExt cx="12192000" cy="6867027"/>
          </a:xfrm>
        </p:grpSpPr>
        <p:sp>
          <p:nvSpPr>
            <p:cNvPr id="151" name="Google Shape;151;p4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8"/>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8"/>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9" name="Google Shape;159;p4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0" name="Google Shape;160;p48"/>
          <p:cNvSpPr txBox="1">
            <a:spLocks noGrp="1"/>
          </p:cNvSpPr>
          <p:nvPr>
            <p:ph type="title"/>
          </p:nvPr>
        </p:nvSpPr>
        <p:spPr>
          <a:xfrm>
            <a:off x="1154956" y="4966674"/>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8"/>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62" name="Google Shape;162;p48"/>
          <p:cNvSpPr txBox="1">
            <a:spLocks noGrp="1"/>
          </p:cNvSpPr>
          <p:nvPr>
            <p:ph type="body" idx="1"/>
          </p:nvPr>
        </p:nvSpPr>
        <p:spPr>
          <a:xfrm>
            <a:off x="1154956"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3" name="Google Shape;163;p48"/>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8"/>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4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ítulo y descripción">
  <p:cSld name="Título y descripción">
    <p:spTree>
      <p:nvGrpSpPr>
        <p:cNvPr id="1" name="Shape 167"/>
        <p:cNvGrpSpPr/>
        <p:nvPr/>
      </p:nvGrpSpPr>
      <p:grpSpPr>
        <a:xfrm>
          <a:off x="0" y="0"/>
          <a:ext cx="0" cy="0"/>
          <a:chOff x="0" y="0"/>
          <a:chExt cx="0" cy="0"/>
        </a:xfrm>
      </p:grpSpPr>
      <p:grpSp>
        <p:nvGrpSpPr>
          <p:cNvPr id="168" name="Google Shape;168;p49"/>
          <p:cNvGrpSpPr/>
          <p:nvPr/>
        </p:nvGrpSpPr>
        <p:grpSpPr>
          <a:xfrm>
            <a:off x="0" y="-2373"/>
            <a:ext cx="12192000" cy="6867027"/>
            <a:chOff x="0" y="-2373"/>
            <a:chExt cx="12192000" cy="6867027"/>
          </a:xfrm>
        </p:grpSpPr>
        <p:sp>
          <p:nvSpPr>
            <p:cNvPr id="169" name="Google Shape;169;p4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9"/>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9"/>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77" name="Google Shape;177;p4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8" name="Google Shape;178;p49"/>
          <p:cNvSpPr txBox="1">
            <a:spLocks noGrp="1"/>
          </p:cNvSpPr>
          <p:nvPr>
            <p:ph type="title"/>
          </p:nvPr>
        </p:nvSpPr>
        <p:spPr>
          <a:xfrm>
            <a:off x="1154954" y="1063416"/>
            <a:ext cx="8825659" cy="13797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9"/>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0" name="Google Shape;180;p49"/>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49"/>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4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7"/>
          <p:cNvGrpSpPr/>
          <p:nvPr/>
        </p:nvGrpSpPr>
        <p:grpSpPr>
          <a:xfrm>
            <a:off x="0" y="-2373"/>
            <a:ext cx="12192000" cy="6867027"/>
            <a:chOff x="0" y="-2373"/>
            <a:chExt cx="12192000" cy="6867027"/>
          </a:xfrm>
        </p:grpSpPr>
        <p:sp>
          <p:nvSpPr>
            <p:cNvPr id="11" name="Google Shape;11;p37"/>
            <p:cNvSpPr/>
            <p:nvPr/>
          </p:nvSpPr>
          <p:spPr>
            <a:xfrm>
              <a:off x="0" y="0"/>
              <a:ext cx="12192000" cy="6858000"/>
            </a:xfrm>
            <a:prstGeom prst="rect">
              <a:avLst/>
            </a:prstGeom>
            <a:blipFill rotWithShape="1">
              <a:blip r:embed="rId1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7"/>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7"/>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3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37"/>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37"/>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37"/>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37"/>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3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4">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BC48EC7-AF6A-48D3-8284-14BACBEBDD84}" type="datetimeFigureOut">
              <a:rPr lang="en-US" smtClean="0"/>
              <a:t>5/24/2023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212466852"/>
      </p:ext>
    </p:extLst>
  </p:cSld>
  <p:clrMap bg1="lt1" tx1="dk1" bg2="lt2" tx2="dk2" accent1="accent1" accent2="accent2" accent3="accent3" accent4="accent4" accent5="accent5" accent6="accent6" hlink="hlink" folHlink="folHlink"/>
  <p:sldLayoutIdLst>
    <p:sldLayoutId id="2147483939" r:id="rId1"/>
    <p:sldLayoutId id="2147483932" r:id="rId2"/>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8"/>
          <p:cNvGrpSpPr/>
          <p:nvPr/>
        </p:nvGrpSpPr>
        <p:grpSpPr>
          <a:xfrm>
            <a:off x="0" y="-2373"/>
            <a:ext cx="12192000" cy="6867027"/>
            <a:chOff x="0" y="-2373"/>
            <a:chExt cx="12192000" cy="6867027"/>
          </a:xfrm>
        </p:grpSpPr>
        <p:sp>
          <p:nvSpPr>
            <p:cNvPr id="11" name="Google Shape;11;p18"/>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8"/>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8"/>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18"/>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18"/>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18"/>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18"/>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9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tupartnercontable.cl/cursos/" TargetMode="External"/><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hyperlink" Target="https://tupartnercontable.cl/contabilidad-basica/"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tupartnercontable.cl/pro-pym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tupartnercontable.cl/obligaciones-tributarias-mensuale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hyperlink" Target="https://tupartnercontable.cl/legislacion-laboral/"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nubox.referralrock.com/l/1FERNANDASI31/" TargetMode="External"/><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hyperlink" Target="http://www.tupartnercontable.cl/" TargetMode="External"/><Relationship Id="rId10" Type="http://schemas.openxmlformats.org/officeDocument/2006/relationships/image" Target="../media/image8.png"/><Relationship Id="rId4" Type="http://schemas.openxmlformats.org/officeDocument/2006/relationships/hyperlink" Target="mailto:fernanda@tupartnercontable.cl"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a:extLst>
              <a:ext uri="{FF2B5EF4-FFF2-40B4-BE49-F238E27FC236}">
                <a16:creationId xmlns:a16="http://schemas.microsoft.com/office/drawing/2014/main" id="{B909DB6E-03C2-44BD-BD9B-EDF6561B3C11}"/>
              </a:ext>
            </a:extLst>
          </p:cNvPr>
          <p:cNvSpPr>
            <a:spLocks noGrp="1"/>
          </p:cNvSpPr>
          <p:nvPr>
            <p:ph type="title"/>
          </p:nvPr>
        </p:nvSpPr>
        <p:spPr>
          <a:xfrm>
            <a:off x="473359" y="1044539"/>
            <a:ext cx="5221356" cy="3175782"/>
          </a:xfrm>
        </p:spPr>
        <p:txBody>
          <a:bodyPr>
            <a:noAutofit/>
          </a:bodyPr>
          <a:lstStyle/>
          <a:p>
            <a:pPr algn="ctr"/>
            <a:r>
              <a:rPr lang="es-ES" sz="4000" b="1" u="sng" dirty="0"/>
              <a:t>Día 3: Pro Pyme Transparente</a:t>
            </a:r>
            <a:endParaRPr lang="es-CL" sz="4000" b="1" dirty="0"/>
          </a:p>
        </p:txBody>
      </p:sp>
      <p:sp>
        <p:nvSpPr>
          <p:cNvPr id="19" name="CuadroTexto 18">
            <a:extLst>
              <a:ext uri="{FF2B5EF4-FFF2-40B4-BE49-F238E27FC236}">
                <a16:creationId xmlns:a16="http://schemas.microsoft.com/office/drawing/2014/main" id="{3AFAD1D3-293D-4274-A363-15532B9E0700}"/>
              </a:ext>
            </a:extLst>
          </p:cNvPr>
          <p:cNvSpPr txBox="1"/>
          <p:nvPr/>
        </p:nvSpPr>
        <p:spPr>
          <a:xfrm>
            <a:off x="473359" y="5164668"/>
            <a:ext cx="5221356" cy="1077218"/>
          </a:xfrm>
          <a:prstGeom prst="rect">
            <a:avLst/>
          </a:prstGeom>
          <a:noFill/>
        </p:spPr>
        <p:txBody>
          <a:bodyPr wrap="square" rtlCol="0">
            <a:spAutoFit/>
          </a:bodyPr>
          <a:lstStyle/>
          <a:p>
            <a:pPr algn="ctr"/>
            <a:r>
              <a:rPr lang="es-ES" dirty="0">
                <a:solidFill>
                  <a:schemeClr val="bg1"/>
                </a:solidFill>
              </a:rPr>
              <a:t>Presentada por:</a:t>
            </a:r>
          </a:p>
          <a:p>
            <a:pPr algn="ctr"/>
            <a:r>
              <a:rPr lang="es-ES" sz="2800" b="1" dirty="0">
                <a:solidFill>
                  <a:schemeClr val="bg1"/>
                </a:solidFill>
              </a:rPr>
              <a:t>Fernanda Silva</a:t>
            </a:r>
          </a:p>
          <a:p>
            <a:pPr algn="ctr"/>
            <a:r>
              <a:rPr lang="es-ES" b="1" dirty="0">
                <a:solidFill>
                  <a:schemeClr val="bg1"/>
                </a:solidFill>
              </a:rPr>
              <a:t>Contadora Auditora – Universidad de Chile</a:t>
            </a:r>
          </a:p>
        </p:txBody>
      </p:sp>
      <p:sp>
        <p:nvSpPr>
          <p:cNvPr id="2" name="AutoShape 2">
            <a:extLst>
              <a:ext uri="{FF2B5EF4-FFF2-40B4-BE49-F238E27FC236}">
                <a16:creationId xmlns:a16="http://schemas.microsoft.com/office/drawing/2014/main" id="{E5020D38-49CF-4126-85F4-165FE6633D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 name="Imagen 6" descr="Logotipo&#10;&#10;Descripción generada automáticamente">
            <a:extLst>
              <a:ext uri="{FF2B5EF4-FFF2-40B4-BE49-F238E27FC236}">
                <a16:creationId xmlns:a16="http://schemas.microsoft.com/office/drawing/2014/main" id="{4CE21430-4632-472D-BB90-72F88DC4024B}"/>
              </a:ext>
            </a:extLst>
          </p:cNvPr>
          <p:cNvPicPr>
            <a:picLocks noChangeAspect="1"/>
          </p:cNvPicPr>
          <p:nvPr/>
        </p:nvPicPr>
        <p:blipFill rotWithShape="1">
          <a:blip r:embed="rId2"/>
          <a:srcRect t="28969" b="29843"/>
          <a:stretch/>
        </p:blipFill>
        <p:spPr>
          <a:xfrm>
            <a:off x="6801485" y="2147887"/>
            <a:ext cx="4806972" cy="2562225"/>
          </a:xfrm>
          <a:prstGeom prst="rect">
            <a:avLst/>
          </a:prstGeom>
        </p:spPr>
      </p:pic>
    </p:spTree>
    <p:extLst>
      <p:ext uri="{BB962C8B-B14F-4D97-AF65-F5344CB8AC3E}">
        <p14:creationId xmlns:p14="http://schemas.microsoft.com/office/powerpoint/2010/main" val="142684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8B20B6-7898-87E0-1BD1-0915B5574039}"/>
              </a:ext>
            </a:extLst>
          </p:cNvPr>
          <p:cNvSpPr>
            <a:spLocks noGrp="1"/>
          </p:cNvSpPr>
          <p:nvPr>
            <p:ph type="title"/>
          </p:nvPr>
        </p:nvSpPr>
        <p:spPr>
          <a:xfrm>
            <a:off x="594360" y="1812165"/>
            <a:ext cx="5856587" cy="2283824"/>
          </a:xfrm>
        </p:spPr>
        <p:txBody>
          <a:bodyPr/>
          <a:lstStyle/>
          <a:p>
            <a:pPr algn="ctr"/>
            <a:r>
              <a:rPr lang="es-ES" b="1" dirty="0"/>
              <a:t>Cupón de descuento “</a:t>
            </a:r>
            <a:r>
              <a:rPr lang="es-ES" b="1" u="sng" dirty="0" err="1"/>
              <a:t>propyme</a:t>
            </a:r>
            <a:r>
              <a:rPr lang="es-ES" b="1" dirty="0"/>
              <a:t>”</a:t>
            </a:r>
            <a:br>
              <a:rPr lang="es-ES" b="1" dirty="0"/>
            </a:br>
            <a:r>
              <a:rPr lang="es-ES" b="1" dirty="0"/>
              <a:t>60% de rebaja</a:t>
            </a:r>
            <a:endParaRPr lang="es-CL" b="1" dirty="0"/>
          </a:p>
        </p:txBody>
      </p:sp>
      <p:sp>
        <p:nvSpPr>
          <p:cNvPr id="5" name="Subtítulo 4">
            <a:extLst>
              <a:ext uri="{FF2B5EF4-FFF2-40B4-BE49-F238E27FC236}">
                <a16:creationId xmlns:a16="http://schemas.microsoft.com/office/drawing/2014/main" id="{714E7387-F1E0-E098-79B7-2E71C3B71B3D}"/>
              </a:ext>
            </a:extLst>
          </p:cNvPr>
          <p:cNvSpPr>
            <a:spLocks noGrp="1"/>
          </p:cNvSpPr>
          <p:nvPr>
            <p:ph type="body" idx="1"/>
          </p:nvPr>
        </p:nvSpPr>
        <p:spPr>
          <a:xfrm>
            <a:off x="2144922" y="3774971"/>
            <a:ext cx="2755461" cy="723437"/>
          </a:xfrm>
        </p:spPr>
        <p:txBody>
          <a:bodyPr>
            <a:normAutofit/>
          </a:bodyPr>
          <a:lstStyle/>
          <a:p>
            <a:r>
              <a:rPr lang="es-ES" sz="1600" b="1" dirty="0">
                <a:solidFill>
                  <a:schemeClr val="bg1"/>
                </a:solidFill>
              </a:rPr>
              <a:t>Sólo HOY en los cursos</a:t>
            </a:r>
            <a:endParaRPr lang="es-CL" sz="1100" b="1" u="sng" dirty="0">
              <a:solidFill>
                <a:schemeClr val="tx1"/>
              </a:solidFill>
            </a:endParaRPr>
          </a:p>
        </p:txBody>
      </p:sp>
      <p:pic>
        <p:nvPicPr>
          <p:cNvPr id="6" name="Imagen 5" descr="Logotipo&#10;&#10;Descripción generada automáticamente">
            <a:extLst>
              <a:ext uri="{FF2B5EF4-FFF2-40B4-BE49-F238E27FC236}">
                <a16:creationId xmlns:a16="http://schemas.microsoft.com/office/drawing/2014/main" id="{BA4E68AA-9B8D-1A5B-D8D8-47903A2AF0E6}"/>
              </a:ext>
            </a:extLst>
          </p:cNvPr>
          <p:cNvPicPr>
            <a:picLocks noChangeAspect="1"/>
          </p:cNvPicPr>
          <p:nvPr/>
        </p:nvPicPr>
        <p:blipFill rotWithShape="1">
          <a:blip r:embed="rId2"/>
          <a:srcRect t="28670" r="3839"/>
          <a:stretch/>
        </p:blipFill>
        <p:spPr>
          <a:xfrm>
            <a:off x="6873224" y="1987310"/>
            <a:ext cx="4320426" cy="4147382"/>
          </a:xfrm>
          <a:prstGeom prst="rect">
            <a:avLst/>
          </a:prstGeom>
        </p:spPr>
      </p:pic>
      <p:sp>
        <p:nvSpPr>
          <p:cNvPr id="3" name="Subtítulo 4">
            <a:extLst>
              <a:ext uri="{FF2B5EF4-FFF2-40B4-BE49-F238E27FC236}">
                <a16:creationId xmlns:a16="http://schemas.microsoft.com/office/drawing/2014/main" id="{1AA9697B-488A-BB1C-BF80-E324363F3A69}"/>
              </a:ext>
            </a:extLst>
          </p:cNvPr>
          <p:cNvSpPr txBox="1">
            <a:spLocks/>
          </p:cNvSpPr>
          <p:nvPr/>
        </p:nvSpPr>
        <p:spPr>
          <a:xfrm>
            <a:off x="6184466" y="4900828"/>
            <a:ext cx="9318114" cy="72343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accent1"/>
              </a:buClr>
              <a:buSzPts val="1600"/>
              <a:buFont typeface="Noto Sans Symbols"/>
              <a:buNone/>
              <a:defRPr sz="2000" b="0" i="0" u="none" strike="noStrike" cap="none">
                <a:solidFill>
                  <a:schemeClr val="accen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9pPr>
          </a:lstStyle>
          <a:p>
            <a:r>
              <a:rPr lang="es-ES" sz="2400" b="1" u="sng" dirty="0">
                <a:solidFill>
                  <a:schemeClr val="bg2"/>
                </a:solidFill>
                <a:hlinkClick r:id="rId3">
                  <a:extLst>
                    <a:ext uri="{A12FA001-AC4F-418D-AE19-62706E023703}">
                      <ahyp:hlinkClr xmlns:ahyp="http://schemas.microsoft.com/office/drawing/2018/hyperlinkcolor" val="tx"/>
                    </a:ext>
                  </a:extLst>
                </a:hlinkClick>
              </a:rPr>
              <a:t>https://tupartnercontable.cl/cursos/</a:t>
            </a:r>
            <a:endParaRPr lang="es-CL" sz="900" b="1" u="sng" dirty="0">
              <a:solidFill>
                <a:schemeClr val="bg2"/>
              </a:solidFill>
            </a:endParaRPr>
          </a:p>
        </p:txBody>
      </p:sp>
    </p:spTree>
    <p:extLst>
      <p:ext uri="{BB962C8B-B14F-4D97-AF65-F5344CB8AC3E}">
        <p14:creationId xmlns:p14="http://schemas.microsoft.com/office/powerpoint/2010/main" val="238451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60010-40DF-40F8-8A04-1BBAD864BC5F}"/>
              </a:ext>
            </a:extLst>
          </p:cNvPr>
          <p:cNvSpPr>
            <a:spLocks noGrp="1"/>
          </p:cNvSpPr>
          <p:nvPr>
            <p:ph type="title"/>
          </p:nvPr>
        </p:nvSpPr>
        <p:spPr>
          <a:xfrm>
            <a:off x="1154953" y="973668"/>
            <a:ext cx="8761413" cy="706964"/>
          </a:xfrm>
        </p:spPr>
        <p:txBody>
          <a:bodyPr>
            <a:normAutofit/>
          </a:bodyPr>
          <a:lstStyle/>
          <a:p>
            <a:r>
              <a:rPr lang="es-ES" b="1" dirty="0">
                <a:solidFill>
                  <a:srgbClr val="EBEBEB"/>
                </a:solidFill>
              </a:rPr>
              <a:t>Curso CONTABILIDAD BÁSICA</a:t>
            </a:r>
            <a:endParaRPr lang="es-CL" b="1" dirty="0">
              <a:solidFill>
                <a:srgbClr val="EBEBEB"/>
              </a:solidFill>
            </a:endParaRPr>
          </a:p>
        </p:txBody>
      </p:sp>
      <p:graphicFrame>
        <p:nvGraphicFramePr>
          <p:cNvPr id="4" name="Marcador de contenido 3">
            <a:extLst>
              <a:ext uri="{FF2B5EF4-FFF2-40B4-BE49-F238E27FC236}">
                <a16:creationId xmlns:a16="http://schemas.microsoft.com/office/drawing/2014/main" id="{AC32F373-0A5C-4F7A-9247-A4A0B350D1A3}"/>
              </a:ext>
            </a:extLst>
          </p:cNvPr>
          <p:cNvGraphicFramePr>
            <a:graphicFrameLocks noGrp="1"/>
          </p:cNvGraphicFramePr>
          <p:nvPr>
            <p:ph idx="1"/>
          </p:nvPr>
        </p:nvGraphicFramePr>
        <p:xfrm>
          <a:off x="301343" y="2157768"/>
          <a:ext cx="11589310" cy="1653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7E1D3D06-D041-432C-92B7-C5F6EAB9C3A1}"/>
              </a:ext>
            </a:extLst>
          </p:cNvPr>
          <p:cNvGraphicFramePr/>
          <p:nvPr/>
        </p:nvGraphicFramePr>
        <p:xfrm>
          <a:off x="390656" y="3754038"/>
          <a:ext cx="11147973" cy="21302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Marcador de contenido 2">
            <a:extLst>
              <a:ext uri="{FF2B5EF4-FFF2-40B4-BE49-F238E27FC236}">
                <a16:creationId xmlns:a16="http://schemas.microsoft.com/office/drawing/2014/main" id="{6D43BE9F-D8A7-45AE-BFC0-EB2967E35F59}"/>
              </a:ext>
            </a:extLst>
          </p:cNvPr>
          <p:cNvSpPr txBox="1">
            <a:spLocks/>
          </p:cNvSpPr>
          <p:nvPr/>
        </p:nvSpPr>
        <p:spPr>
          <a:xfrm>
            <a:off x="538654" y="5884332"/>
            <a:ext cx="11114689" cy="924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es-ES" dirty="0">
                <a:solidFill>
                  <a:schemeClr val="tx2"/>
                </a:solidFill>
                <a:hlinkClick r:id="rId13">
                  <a:extLst>
                    <a:ext uri="{A12FA001-AC4F-418D-AE19-62706E023703}">
                      <ahyp:hlinkClr xmlns:ahyp="http://schemas.microsoft.com/office/drawing/2018/hyperlinkcolor" val="tx"/>
                    </a:ext>
                  </a:extLst>
                </a:hlinkClick>
              </a:rPr>
              <a:t>Ver más información del curso CONTABILIDAD BÁSICA</a:t>
            </a:r>
            <a:endParaRPr lang="es-CL" dirty="0">
              <a:solidFill>
                <a:schemeClr val="tx2"/>
              </a:solidFill>
            </a:endParaRPr>
          </a:p>
        </p:txBody>
      </p:sp>
    </p:spTree>
    <p:custDataLst>
      <p:tags r:id="rId1"/>
    </p:custDataLst>
    <p:extLst>
      <p:ext uri="{BB962C8B-B14F-4D97-AF65-F5344CB8AC3E}">
        <p14:creationId xmlns:p14="http://schemas.microsoft.com/office/powerpoint/2010/main" val="2800354512"/>
      </p:ext>
    </p:extLst>
  </p:cSld>
  <p:clrMapOvr>
    <a:masterClrMapping/>
  </p:clrMapOvr>
  <mc:AlternateContent xmlns:mc="http://schemas.openxmlformats.org/markup-compatibility/2006" xmlns:p14="http://schemas.microsoft.com/office/powerpoint/2010/main">
    <mc:Choice Requires="p14">
      <p:transition spd="slow" p14:dur="2000" advTm="71194"/>
    </mc:Choice>
    <mc:Fallback xmlns="">
      <p:transition spd="slow" advTm="7119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33"/>
          <p:cNvSpPr txBox="1">
            <a:spLocks noGrp="1"/>
          </p:cNvSpPr>
          <p:nvPr>
            <p:ph type="title"/>
          </p:nvPr>
        </p:nvSpPr>
        <p:spPr>
          <a:xfrm>
            <a:off x="1154953" y="973668"/>
            <a:ext cx="9172388" cy="70696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BEBEB"/>
              </a:buClr>
              <a:buSzPct val="100000"/>
              <a:buFont typeface="Century Gothic"/>
              <a:buNone/>
            </a:pPr>
            <a:r>
              <a:rPr lang="es-ES" b="1" dirty="0">
                <a:solidFill>
                  <a:srgbClr val="EBEBEB"/>
                </a:solidFill>
              </a:rPr>
              <a:t>Curso OPERACIÓN RENTA PRO PYME</a:t>
            </a:r>
            <a:endParaRPr b="1" dirty="0">
              <a:solidFill>
                <a:srgbClr val="EBEBEB"/>
              </a:solidFill>
            </a:endParaRPr>
          </a:p>
        </p:txBody>
      </p:sp>
      <p:grpSp>
        <p:nvGrpSpPr>
          <p:cNvPr id="843" name="Google Shape;843;p33"/>
          <p:cNvGrpSpPr/>
          <p:nvPr/>
        </p:nvGrpSpPr>
        <p:grpSpPr>
          <a:xfrm>
            <a:off x="116179" y="2386201"/>
            <a:ext cx="12001351" cy="1291697"/>
            <a:chOff x="675" y="76138"/>
            <a:chExt cx="12001351" cy="1291697"/>
          </a:xfrm>
        </p:grpSpPr>
        <p:sp>
          <p:nvSpPr>
            <p:cNvPr id="844" name="Google Shape;844;p33"/>
            <p:cNvSpPr/>
            <p:nvPr/>
          </p:nvSpPr>
          <p:spPr>
            <a:xfrm>
              <a:off x="675" y="76138"/>
              <a:ext cx="3142279" cy="1291697"/>
            </a:xfrm>
            <a:prstGeom prst="chevron">
              <a:avLst>
                <a:gd name="adj" fmla="val 50000"/>
              </a:avLst>
            </a:prstGeom>
            <a:solidFill>
              <a:srgbClr val="0B5580"/>
            </a:solid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txBox="1"/>
            <p:nvPr/>
          </p:nvSpPr>
          <p:spPr>
            <a:xfrm>
              <a:off x="646524" y="76138"/>
              <a:ext cx="1850582" cy="1291697"/>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ES" sz="1600" b="1" dirty="0">
                  <a:solidFill>
                    <a:schemeClr val="lt1"/>
                  </a:solidFill>
                  <a:latin typeface="Century Gothic"/>
                  <a:ea typeface="Century Gothic"/>
                  <a:cs typeface="Century Gothic"/>
                  <a:sym typeface="Century Gothic"/>
                </a:rPr>
                <a:t>Requisitos e Ingresos</a:t>
              </a:r>
              <a:endParaRPr sz="1600" b="1" dirty="0">
                <a:solidFill>
                  <a:schemeClr val="lt1"/>
                </a:solidFill>
                <a:latin typeface="Century Gothic"/>
                <a:ea typeface="Century Gothic"/>
                <a:cs typeface="Century Gothic"/>
                <a:sym typeface="Century Gothic"/>
              </a:endParaRPr>
            </a:p>
          </p:txBody>
        </p:sp>
        <p:sp>
          <p:nvSpPr>
            <p:cNvPr id="846" name="Google Shape;846;p33"/>
            <p:cNvSpPr/>
            <p:nvPr/>
          </p:nvSpPr>
          <p:spPr>
            <a:xfrm>
              <a:off x="2820030" y="76138"/>
              <a:ext cx="3187294" cy="1291697"/>
            </a:xfrm>
            <a:prstGeom prst="chevron">
              <a:avLst>
                <a:gd name="adj" fmla="val 50000"/>
              </a:avLst>
            </a:prstGeom>
            <a:solidFill>
              <a:srgbClr val="0B5580"/>
            </a:solid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txBox="1"/>
            <p:nvPr/>
          </p:nvSpPr>
          <p:spPr>
            <a:xfrm>
              <a:off x="3455940" y="76138"/>
              <a:ext cx="1895597" cy="1291697"/>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ES" sz="1600" b="1" dirty="0">
                  <a:solidFill>
                    <a:schemeClr val="lt1"/>
                  </a:solidFill>
                  <a:latin typeface="Century Gothic"/>
                  <a:ea typeface="Century Gothic"/>
                  <a:cs typeface="Century Gothic"/>
                  <a:sym typeface="Century Gothic"/>
                </a:rPr>
                <a:t>Egresos y Resultado</a:t>
              </a:r>
              <a:br>
                <a:rPr lang="es-ES" sz="1600" b="1" dirty="0">
                  <a:solidFill>
                    <a:schemeClr val="lt1"/>
                  </a:solidFill>
                  <a:latin typeface="Century Gothic"/>
                  <a:ea typeface="Century Gothic"/>
                  <a:cs typeface="Century Gothic"/>
                  <a:sym typeface="Century Gothic"/>
                </a:rPr>
              </a:br>
              <a:endParaRPr sz="1600" b="1" dirty="0">
                <a:solidFill>
                  <a:schemeClr val="lt1"/>
                </a:solidFill>
                <a:latin typeface="Century Gothic"/>
                <a:ea typeface="Century Gothic"/>
                <a:cs typeface="Century Gothic"/>
                <a:sym typeface="Century Gothic"/>
              </a:endParaRPr>
            </a:p>
          </p:txBody>
        </p:sp>
        <p:sp>
          <p:nvSpPr>
            <p:cNvPr id="848" name="Google Shape;848;p33"/>
            <p:cNvSpPr/>
            <p:nvPr/>
          </p:nvSpPr>
          <p:spPr>
            <a:xfrm>
              <a:off x="5684400" y="76138"/>
              <a:ext cx="3470854" cy="1291697"/>
            </a:xfrm>
            <a:prstGeom prst="chevron">
              <a:avLst>
                <a:gd name="adj" fmla="val 50000"/>
              </a:avLst>
            </a:prstGeom>
            <a:solidFill>
              <a:srgbClr val="0B5580"/>
            </a:solid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txBox="1"/>
            <p:nvPr/>
          </p:nvSpPr>
          <p:spPr>
            <a:xfrm>
              <a:off x="6330249" y="76138"/>
              <a:ext cx="2179157" cy="1291697"/>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ES" sz="1600" b="1" dirty="0">
                  <a:solidFill>
                    <a:schemeClr val="lt1"/>
                  </a:solidFill>
                  <a:latin typeface="Century Gothic"/>
                  <a:ea typeface="Century Gothic"/>
                  <a:cs typeface="Century Gothic"/>
                  <a:sym typeface="Century Gothic"/>
                </a:rPr>
                <a:t>F22, CPTS</a:t>
              </a:r>
              <a:br>
                <a:rPr lang="es-ES" sz="1600" b="1" dirty="0">
                  <a:solidFill>
                    <a:schemeClr val="lt1"/>
                  </a:solidFill>
                  <a:latin typeface="Century Gothic"/>
                  <a:ea typeface="Century Gothic"/>
                  <a:cs typeface="Century Gothic"/>
                  <a:sym typeface="Century Gothic"/>
                </a:rPr>
              </a:br>
              <a:endParaRPr sz="1600" b="1" dirty="0">
                <a:solidFill>
                  <a:schemeClr val="lt1"/>
                </a:solidFill>
                <a:latin typeface="Century Gothic"/>
                <a:ea typeface="Century Gothic"/>
                <a:cs typeface="Century Gothic"/>
                <a:sym typeface="Century Gothic"/>
              </a:endParaRPr>
            </a:p>
          </p:txBody>
        </p:sp>
        <p:sp>
          <p:nvSpPr>
            <p:cNvPr id="850" name="Google Shape;850;p33"/>
            <p:cNvSpPr/>
            <p:nvPr/>
          </p:nvSpPr>
          <p:spPr>
            <a:xfrm>
              <a:off x="8832331" y="76138"/>
              <a:ext cx="3169695" cy="1291697"/>
            </a:xfrm>
            <a:prstGeom prst="chevron">
              <a:avLst>
                <a:gd name="adj" fmla="val 50000"/>
              </a:avLst>
            </a:prstGeom>
            <a:solidFill>
              <a:srgbClr val="0B5580"/>
            </a:solid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txBox="1"/>
            <p:nvPr/>
          </p:nvSpPr>
          <p:spPr>
            <a:xfrm>
              <a:off x="9478180" y="76138"/>
              <a:ext cx="1877998" cy="1291697"/>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ES" sz="1600" b="1" dirty="0">
                  <a:solidFill>
                    <a:schemeClr val="lt1"/>
                  </a:solidFill>
                  <a:latin typeface="Century Gothic"/>
                  <a:ea typeface="Century Gothic"/>
                  <a:cs typeface="Century Gothic"/>
                  <a:sym typeface="Century Gothic"/>
                </a:rPr>
                <a:t>DDJJ y F22 socio</a:t>
              </a:r>
              <a:br>
                <a:rPr lang="es-ES" sz="1600" b="1" dirty="0">
                  <a:solidFill>
                    <a:schemeClr val="lt1"/>
                  </a:solidFill>
                  <a:latin typeface="Century Gothic"/>
                  <a:ea typeface="Century Gothic"/>
                  <a:cs typeface="Century Gothic"/>
                  <a:sym typeface="Century Gothic"/>
                </a:rPr>
              </a:br>
              <a:endParaRPr sz="1600" b="1" dirty="0">
                <a:solidFill>
                  <a:schemeClr val="lt1"/>
                </a:solidFill>
                <a:latin typeface="Century Gothic"/>
                <a:ea typeface="Century Gothic"/>
                <a:cs typeface="Century Gothic"/>
                <a:sym typeface="Century Gothic"/>
              </a:endParaRPr>
            </a:p>
          </p:txBody>
        </p:sp>
      </p:grpSp>
      <p:grpSp>
        <p:nvGrpSpPr>
          <p:cNvPr id="852" name="Google Shape;852;p33"/>
          <p:cNvGrpSpPr/>
          <p:nvPr/>
        </p:nvGrpSpPr>
        <p:grpSpPr>
          <a:xfrm>
            <a:off x="2060858" y="3736558"/>
            <a:ext cx="8266483" cy="2332170"/>
            <a:chOff x="4191" y="66114"/>
            <a:chExt cx="8266483" cy="2129521"/>
          </a:xfrm>
        </p:grpSpPr>
        <p:sp>
          <p:nvSpPr>
            <p:cNvPr id="853" name="Google Shape;853;p33"/>
            <p:cNvSpPr/>
            <p:nvPr/>
          </p:nvSpPr>
          <p:spPr>
            <a:xfrm>
              <a:off x="4191" y="66114"/>
              <a:ext cx="2520269" cy="835253"/>
            </a:xfrm>
            <a:prstGeom prst="rect">
              <a:avLst/>
            </a:prstGeom>
            <a:solidFill>
              <a:srgbClr val="0B5580"/>
            </a:solidFill>
            <a:ln w="19050" cap="rnd" cmpd="sng">
              <a:solidFill>
                <a:srgbClr val="0B55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txBox="1"/>
            <p:nvPr/>
          </p:nvSpPr>
          <p:spPr>
            <a:xfrm>
              <a:off x="4191" y="66114"/>
              <a:ext cx="2520269" cy="835253"/>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s-ES" sz="2300" b="1" dirty="0">
                  <a:solidFill>
                    <a:schemeClr val="lt1"/>
                  </a:solidFill>
                  <a:latin typeface="Century Gothic"/>
                  <a:ea typeface="Century Gothic"/>
                  <a:cs typeface="Century Gothic"/>
                  <a:sym typeface="Century Gothic"/>
                </a:rPr>
                <a:t>3 clases</a:t>
              </a:r>
              <a:endParaRPr sz="2300" b="1" dirty="0">
                <a:solidFill>
                  <a:schemeClr val="lt1"/>
                </a:solidFill>
                <a:latin typeface="Century Gothic"/>
                <a:ea typeface="Century Gothic"/>
                <a:cs typeface="Century Gothic"/>
                <a:sym typeface="Century Gothic"/>
              </a:endParaRPr>
            </a:p>
          </p:txBody>
        </p:sp>
        <p:sp>
          <p:nvSpPr>
            <p:cNvPr id="855" name="Google Shape;855;p33"/>
            <p:cNvSpPr/>
            <p:nvPr/>
          </p:nvSpPr>
          <p:spPr>
            <a:xfrm>
              <a:off x="4191" y="901368"/>
              <a:ext cx="2520269" cy="1294267"/>
            </a:xfrm>
            <a:prstGeom prst="rect">
              <a:avLst/>
            </a:prstGeom>
            <a:solidFill>
              <a:srgbClr val="CAD0D7">
                <a:alpha val="89803"/>
              </a:srgbClr>
            </a:solidFill>
            <a:ln w="19050" cap="rnd" cmpd="sng">
              <a:solidFill>
                <a:srgbClr val="CAD0D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txBox="1"/>
            <p:nvPr/>
          </p:nvSpPr>
          <p:spPr>
            <a:xfrm>
              <a:off x="4191" y="901368"/>
              <a:ext cx="2520269" cy="1294267"/>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Century Gothic"/>
                <a:buChar char="•"/>
              </a:pPr>
              <a:r>
                <a:rPr lang="es-ES" sz="2300" b="1" i="0" u="none" strike="noStrike" cap="none" dirty="0">
                  <a:solidFill>
                    <a:schemeClr val="dk1"/>
                  </a:solidFill>
                  <a:latin typeface="Century Gothic"/>
                  <a:ea typeface="Century Gothic"/>
                  <a:cs typeface="Century Gothic"/>
                  <a:sym typeface="Century Gothic"/>
                </a:rPr>
                <a:t>120 minutos</a:t>
              </a:r>
              <a:endParaRPr sz="2300" b="1" i="0" u="none" strike="noStrike" cap="none" dirty="0">
                <a:solidFill>
                  <a:schemeClr val="dk1"/>
                </a:solidFill>
                <a:latin typeface="Century Gothic"/>
                <a:ea typeface="Century Gothic"/>
                <a:cs typeface="Century Gothic"/>
                <a:sym typeface="Century Gothic"/>
              </a:endParaRPr>
            </a:p>
          </p:txBody>
        </p:sp>
        <p:sp>
          <p:nvSpPr>
            <p:cNvPr id="857" name="Google Shape;857;p33"/>
            <p:cNvSpPr/>
            <p:nvPr/>
          </p:nvSpPr>
          <p:spPr>
            <a:xfrm>
              <a:off x="2877298" y="66114"/>
              <a:ext cx="2520269" cy="835253"/>
            </a:xfrm>
            <a:prstGeom prst="rect">
              <a:avLst/>
            </a:prstGeom>
            <a:solidFill>
              <a:srgbClr val="0B5580"/>
            </a:solidFill>
            <a:ln w="19050" cap="rnd" cmpd="sng">
              <a:solidFill>
                <a:srgbClr val="0B55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txBox="1"/>
            <p:nvPr/>
          </p:nvSpPr>
          <p:spPr>
            <a:xfrm>
              <a:off x="2877298" y="66114"/>
              <a:ext cx="2520269" cy="835253"/>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s-ES" sz="2300" b="1" dirty="0">
                  <a:solidFill>
                    <a:schemeClr val="lt1"/>
                  </a:solidFill>
                  <a:latin typeface="Century Gothic"/>
                  <a:ea typeface="Century Gothic"/>
                  <a:cs typeface="Century Gothic"/>
                  <a:sym typeface="Century Gothic"/>
                </a:rPr>
                <a:t>Personalizadas</a:t>
              </a:r>
              <a:endParaRPr sz="2300" b="1" dirty="0">
                <a:solidFill>
                  <a:schemeClr val="lt1"/>
                </a:solidFill>
                <a:latin typeface="Century Gothic"/>
                <a:ea typeface="Century Gothic"/>
                <a:cs typeface="Century Gothic"/>
                <a:sym typeface="Century Gothic"/>
              </a:endParaRPr>
            </a:p>
          </p:txBody>
        </p:sp>
        <p:sp>
          <p:nvSpPr>
            <p:cNvPr id="859" name="Google Shape;859;p33"/>
            <p:cNvSpPr/>
            <p:nvPr/>
          </p:nvSpPr>
          <p:spPr>
            <a:xfrm>
              <a:off x="2877298" y="901368"/>
              <a:ext cx="2520269" cy="1294267"/>
            </a:xfrm>
            <a:prstGeom prst="rect">
              <a:avLst/>
            </a:prstGeom>
            <a:solidFill>
              <a:srgbClr val="CAD0D7">
                <a:alpha val="89803"/>
              </a:srgbClr>
            </a:solidFill>
            <a:ln w="19050" cap="rnd" cmpd="sng">
              <a:solidFill>
                <a:srgbClr val="CAD0D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txBox="1"/>
            <p:nvPr/>
          </p:nvSpPr>
          <p:spPr>
            <a:xfrm>
              <a:off x="2877298" y="901368"/>
              <a:ext cx="2520269" cy="1294267"/>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Century Gothic"/>
                <a:buChar char="•"/>
              </a:pPr>
              <a:r>
                <a:rPr lang="es-ES" sz="2300" b="1" i="0" u="none" strike="noStrike" cap="none" dirty="0">
                  <a:solidFill>
                    <a:schemeClr val="dk1"/>
                  </a:solidFill>
                  <a:latin typeface="Century Gothic"/>
                  <a:ea typeface="Century Gothic"/>
                  <a:cs typeface="Century Gothic"/>
                  <a:sym typeface="Century Gothic"/>
                </a:rPr>
                <a:t>Pocos cupos</a:t>
              </a:r>
              <a:endParaRPr sz="2300" b="1" i="0" u="none" strike="noStrike" cap="none" dirty="0">
                <a:solidFill>
                  <a:schemeClr val="dk1"/>
                </a:solidFill>
                <a:latin typeface="Century Gothic"/>
                <a:ea typeface="Century Gothic"/>
                <a:cs typeface="Century Gothic"/>
                <a:sym typeface="Century Gothic"/>
              </a:endParaRPr>
            </a:p>
          </p:txBody>
        </p:sp>
        <p:sp>
          <p:nvSpPr>
            <p:cNvPr id="861" name="Google Shape;861;p33"/>
            <p:cNvSpPr/>
            <p:nvPr/>
          </p:nvSpPr>
          <p:spPr>
            <a:xfrm>
              <a:off x="5750405" y="66114"/>
              <a:ext cx="2520269" cy="835253"/>
            </a:xfrm>
            <a:prstGeom prst="rect">
              <a:avLst/>
            </a:prstGeom>
            <a:solidFill>
              <a:srgbClr val="0B5580"/>
            </a:solidFill>
            <a:ln w="19050" cap="rnd" cmpd="sng">
              <a:solidFill>
                <a:srgbClr val="0B55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txBox="1"/>
            <p:nvPr/>
          </p:nvSpPr>
          <p:spPr>
            <a:xfrm>
              <a:off x="5750405" y="66114"/>
              <a:ext cx="2520269" cy="835253"/>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s-ES" sz="2300" b="1" dirty="0">
                  <a:solidFill>
                    <a:schemeClr val="lt1"/>
                  </a:solidFill>
                  <a:latin typeface="Century Gothic"/>
                  <a:ea typeface="Century Gothic"/>
                  <a:cs typeface="Century Gothic"/>
                  <a:sym typeface="Century Gothic"/>
                </a:rPr>
                <a:t>Grabadas</a:t>
              </a:r>
              <a:endParaRPr sz="2300" b="1" dirty="0">
                <a:solidFill>
                  <a:schemeClr val="lt1"/>
                </a:solidFill>
                <a:latin typeface="Century Gothic"/>
                <a:ea typeface="Century Gothic"/>
                <a:cs typeface="Century Gothic"/>
                <a:sym typeface="Century Gothic"/>
              </a:endParaRPr>
            </a:p>
          </p:txBody>
        </p:sp>
        <p:sp>
          <p:nvSpPr>
            <p:cNvPr id="863" name="Google Shape;863;p33"/>
            <p:cNvSpPr/>
            <p:nvPr/>
          </p:nvSpPr>
          <p:spPr>
            <a:xfrm>
              <a:off x="5750405" y="901368"/>
              <a:ext cx="2520269" cy="1294267"/>
            </a:xfrm>
            <a:prstGeom prst="rect">
              <a:avLst/>
            </a:prstGeom>
            <a:solidFill>
              <a:srgbClr val="CAD0D7">
                <a:alpha val="89803"/>
              </a:srgbClr>
            </a:solidFill>
            <a:ln w="19050" cap="rnd" cmpd="sng">
              <a:solidFill>
                <a:srgbClr val="CAD0D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txBox="1"/>
            <p:nvPr/>
          </p:nvSpPr>
          <p:spPr>
            <a:xfrm>
              <a:off x="5750405" y="901368"/>
              <a:ext cx="2520269" cy="1294267"/>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Century Gothic"/>
                <a:buChar char="•"/>
              </a:pPr>
              <a:r>
                <a:rPr lang="es-ES" sz="2300" b="1" i="0" u="none" strike="noStrike" cap="none" dirty="0">
                  <a:solidFill>
                    <a:schemeClr val="dk1"/>
                  </a:solidFill>
                  <a:latin typeface="Century Gothic"/>
                  <a:ea typeface="Century Gothic"/>
                  <a:cs typeface="Century Gothic"/>
                  <a:sym typeface="Century Gothic"/>
                </a:rPr>
                <a:t>Todo el material visto</a:t>
              </a:r>
              <a:endParaRPr sz="2300" b="1" i="0" u="none" strike="noStrike" cap="none" dirty="0">
                <a:solidFill>
                  <a:schemeClr val="dk1"/>
                </a:solidFill>
                <a:latin typeface="Century Gothic"/>
                <a:ea typeface="Century Gothic"/>
                <a:cs typeface="Century Gothic"/>
                <a:sym typeface="Century Gothic"/>
              </a:endParaRPr>
            </a:p>
          </p:txBody>
        </p:sp>
      </p:grpSp>
      <p:sp>
        <p:nvSpPr>
          <p:cNvPr id="869" name="Google Shape;869;p33"/>
          <p:cNvSpPr txBox="1"/>
          <p:nvPr/>
        </p:nvSpPr>
        <p:spPr>
          <a:xfrm>
            <a:off x="538655" y="6068728"/>
            <a:ext cx="11114689" cy="924622"/>
          </a:xfrm>
          <a:prstGeom prst="rect">
            <a:avLst/>
          </a:prstGeom>
          <a:noFill/>
          <a:ln>
            <a:noFill/>
          </a:ln>
        </p:spPr>
        <p:txBody>
          <a:bodyPr spcFirstLastPara="1" wrap="square" lIns="91425" tIns="45700" rIns="91425" bIns="45700" anchor="t" anchorCtr="0">
            <a:normAutofit/>
          </a:bodyPr>
          <a:lstStyle/>
          <a:p>
            <a:pPr marL="342900" marR="0" lvl="0" indent="-342900" algn="just" rtl="0">
              <a:spcBef>
                <a:spcPts val="0"/>
              </a:spcBef>
              <a:spcAft>
                <a:spcPts val="0"/>
              </a:spcAft>
              <a:buClr>
                <a:schemeClr val="accent1"/>
              </a:buClr>
              <a:buSzPts val="1440"/>
              <a:buFont typeface="Noto Sans Symbols"/>
              <a:buChar char="►"/>
            </a:pPr>
            <a:r>
              <a:rPr lang="es-ES" sz="1800" b="0" i="0" u="sng" dirty="0">
                <a:solidFill>
                  <a:schemeClr val="dk2"/>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Ver más detalles del curso OPERACIÓN RENTA PRO PYME</a:t>
            </a:r>
            <a:endParaRPr sz="1800" b="0" i="0" dirty="0">
              <a:solidFill>
                <a:schemeClr val="dk2"/>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33"/>
          <p:cNvSpPr txBox="1">
            <a:spLocks noGrp="1"/>
          </p:cNvSpPr>
          <p:nvPr>
            <p:ph type="title"/>
          </p:nvPr>
        </p:nvSpPr>
        <p:spPr>
          <a:xfrm>
            <a:off x="1154953" y="973668"/>
            <a:ext cx="9837098" cy="706964"/>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EBEBEB"/>
              </a:buClr>
              <a:buSzPct val="100000"/>
              <a:buFont typeface="Century Gothic"/>
              <a:buNone/>
            </a:pPr>
            <a:r>
              <a:rPr lang="es-ES" b="1" dirty="0">
                <a:solidFill>
                  <a:srgbClr val="EBEBEB"/>
                </a:solidFill>
              </a:rPr>
              <a:t>Curso OBLIGACIONES TRIBUTARIAS MENSUALES</a:t>
            </a:r>
            <a:endParaRPr b="1" dirty="0">
              <a:solidFill>
                <a:srgbClr val="EBEBEB"/>
              </a:solidFill>
            </a:endParaRPr>
          </a:p>
        </p:txBody>
      </p:sp>
      <p:grpSp>
        <p:nvGrpSpPr>
          <p:cNvPr id="843" name="Google Shape;843;p33"/>
          <p:cNvGrpSpPr/>
          <p:nvPr/>
        </p:nvGrpSpPr>
        <p:grpSpPr>
          <a:xfrm>
            <a:off x="1916103" y="2375755"/>
            <a:ext cx="11355503" cy="1291697"/>
            <a:chOff x="675" y="76138"/>
            <a:chExt cx="11355503" cy="1291697"/>
          </a:xfrm>
        </p:grpSpPr>
        <p:sp>
          <p:nvSpPr>
            <p:cNvPr id="844" name="Google Shape;844;p33"/>
            <p:cNvSpPr/>
            <p:nvPr/>
          </p:nvSpPr>
          <p:spPr>
            <a:xfrm>
              <a:off x="675" y="76138"/>
              <a:ext cx="3142279" cy="1291697"/>
            </a:xfrm>
            <a:prstGeom prst="chevron">
              <a:avLst>
                <a:gd name="adj" fmla="val 50000"/>
              </a:avLst>
            </a:prstGeom>
            <a:solidFill>
              <a:srgbClr val="0B5580"/>
            </a:solid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txBox="1"/>
            <p:nvPr/>
          </p:nvSpPr>
          <p:spPr>
            <a:xfrm>
              <a:off x="646524" y="76138"/>
              <a:ext cx="1850582" cy="1291697"/>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ES" sz="1600" b="1" dirty="0">
                  <a:solidFill>
                    <a:schemeClr val="lt1"/>
                  </a:solidFill>
                  <a:latin typeface="Century Gothic"/>
                  <a:ea typeface="Century Gothic"/>
                  <a:cs typeface="Century Gothic"/>
                  <a:sym typeface="Century Gothic"/>
                </a:rPr>
                <a:t>Registro de Compra y Venta</a:t>
              </a:r>
              <a:endParaRPr sz="1600" b="1" dirty="0">
                <a:solidFill>
                  <a:schemeClr val="lt1"/>
                </a:solidFill>
                <a:latin typeface="Century Gothic"/>
                <a:ea typeface="Century Gothic"/>
                <a:cs typeface="Century Gothic"/>
                <a:sym typeface="Century Gothic"/>
              </a:endParaRPr>
            </a:p>
          </p:txBody>
        </p:sp>
        <p:sp>
          <p:nvSpPr>
            <p:cNvPr id="846" name="Google Shape;846;p33"/>
            <p:cNvSpPr/>
            <p:nvPr/>
          </p:nvSpPr>
          <p:spPr>
            <a:xfrm>
              <a:off x="2820030" y="76138"/>
              <a:ext cx="3187294" cy="1291697"/>
            </a:xfrm>
            <a:prstGeom prst="chevron">
              <a:avLst>
                <a:gd name="adj" fmla="val 50000"/>
              </a:avLst>
            </a:prstGeom>
            <a:solidFill>
              <a:srgbClr val="0B5580"/>
            </a:solid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txBox="1"/>
            <p:nvPr/>
          </p:nvSpPr>
          <p:spPr>
            <a:xfrm>
              <a:off x="3455940" y="76138"/>
              <a:ext cx="1895597" cy="1291697"/>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ES" sz="1600" b="1" dirty="0">
                  <a:solidFill>
                    <a:schemeClr val="lt1"/>
                  </a:solidFill>
                  <a:latin typeface="Century Gothic"/>
                  <a:ea typeface="Century Gothic"/>
                  <a:cs typeface="Century Gothic"/>
                  <a:sym typeface="Century Gothic"/>
                </a:rPr>
                <a:t>Formulario 29</a:t>
              </a:r>
              <a:endParaRPr sz="1600" b="1" dirty="0">
                <a:solidFill>
                  <a:schemeClr val="lt1"/>
                </a:solidFill>
                <a:latin typeface="Century Gothic"/>
                <a:ea typeface="Century Gothic"/>
                <a:cs typeface="Century Gothic"/>
                <a:sym typeface="Century Gothic"/>
              </a:endParaRPr>
            </a:p>
          </p:txBody>
        </p:sp>
        <p:sp>
          <p:nvSpPr>
            <p:cNvPr id="848" name="Google Shape;848;p33"/>
            <p:cNvSpPr/>
            <p:nvPr/>
          </p:nvSpPr>
          <p:spPr>
            <a:xfrm>
              <a:off x="5684400" y="76138"/>
              <a:ext cx="3470854" cy="1291697"/>
            </a:xfrm>
            <a:prstGeom prst="chevron">
              <a:avLst>
                <a:gd name="adj" fmla="val 50000"/>
              </a:avLst>
            </a:prstGeom>
            <a:solidFill>
              <a:srgbClr val="0B5580"/>
            </a:solid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txBox="1"/>
            <p:nvPr/>
          </p:nvSpPr>
          <p:spPr>
            <a:xfrm>
              <a:off x="6330249" y="76138"/>
              <a:ext cx="2179157" cy="1291697"/>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ES" sz="1600" b="1" dirty="0">
                  <a:solidFill>
                    <a:schemeClr val="lt1"/>
                  </a:solidFill>
                  <a:latin typeface="Century Gothic"/>
                  <a:ea typeface="Century Gothic"/>
                  <a:cs typeface="Century Gothic"/>
                  <a:sym typeface="Century Gothic"/>
                </a:rPr>
                <a:t>Contabilidad simplificada</a:t>
              </a:r>
              <a:endParaRPr sz="1600" b="1" dirty="0">
                <a:solidFill>
                  <a:schemeClr val="lt1"/>
                </a:solidFill>
                <a:latin typeface="Century Gothic"/>
                <a:ea typeface="Century Gothic"/>
                <a:cs typeface="Century Gothic"/>
                <a:sym typeface="Century Gothic"/>
              </a:endParaRPr>
            </a:p>
          </p:txBody>
        </p:sp>
        <p:sp>
          <p:nvSpPr>
            <p:cNvPr id="851" name="Google Shape;851;p33"/>
            <p:cNvSpPr txBox="1"/>
            <p:nvPr/>
          </p:nvSpPr>
          <p:spPr>
            <a:xfrm>
              <a:off x="9478180" y="76138"/>
              <a:ext cx="1877998" cy="1291697"/>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ES" sz="1600" b="1" dirty="0">
                  <a:solidFill>
                    <a:schemeClr val="lt1"/>
                  </a:solidFill>
                  <a:latin typeface="Century Gothic"/>
                  <a:ea typeface="Century Gothic"/>
                  <a:cs typeface="Century Gothic"/>
                  <a:sym typeface="Century Gothic"/>
                </a:rPr>
                <a:t>DDJJ y F22 socio</a:t>
              </a:r>
              <a:br>
                <a:rPr lang="es-ES" sz="1600" b="1" dirty="0">
                  <a:solidFill>
                    <a:schemeClr val="lt1"/>
                  </a:solidFill>
                  <a:latin typeface="Century Gothic"/>
                  <a:ea typeface="Century Gothic"/>
                  <a:cs typeface="Century Gothic"/>
                  <a:sym typeface="Century Gothic"/>
                </a:rPr>
              </a:br>
              <a:endParaRPr sz="1600" b="1" dirty="0">
                <a:solidFill>
                  <a:schemeClr val="lt1"/>
                </a:solidFill>
                <a:latin typeface="Century Gothic"/>
                <a:ea typeface="Century Gothic"/>
                <a:cs typeface="Century Gothic"/>
                <a:sym typeface="Century Gothic"/>
              </a:endParaRPr>
            </a:p>
          </p:txBody>
        </p:sp>
      </p:grpSp>
      <p:grpSp>
        <p:nvGrpSpPr>
          <p:cNvPr id="852" name="Google Shape;852;p33"/>
          <p:cNvGrpSpPr/>
          <p:nvPr/>
        </p:nvGrpSpPr>
        <p:grpSpPr>
          <a:xfrm>
            <a:off x="2060858" y="3736558"/>
            <a:ext cx="8266483" cy="2332170"/>
            <a:chOff x="4191" y="66114"/>
            <a:chExt cx="8266483" cy="2129521"/>
          </a:xfrm>
        </p:grpSpPr>
        <p:sp>
          <p:nvSpPr>
            <p:cNvPr id="853" name="Google Shape;853;p33"/>
            <p:cNvSpPr/>
            <p:nvPr/>
          </p:nvSpPr>
          <p:spPr>
            <a:xfrm>
              <a:off x="4191" y="66114"/>
              <a:ext cx="2520269" cy="835253"/>
            </a:xfrm>
            <a:prstGeom prst="rect">
              <a:avLst/>
            </a:prstGeom>
            <a:solidFill>
              <a:srgbClr val="0B5580"/>
            </a:solidFill>
            <a:ln w="19050" cap="rnd" cmpd="sng">
              <a:solidFill>
                <a:srgbClr val="0B55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txBox="1"/>
            <p:nvPr/>
          </p:nvSpPr>
          <p:spPr>
            <a:xfrm>
              <a:off x="4191" y="66114"/>
              <a:ext cx="2520269" cy="835253"/>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s-ES" sz="2300" b="1" dirty="0">
                  <a:solidFill>
                    <a:schemeClr val="lt1"/>
                  </a:solidFill>
                  <a:latin typeface="Century Gothic"/>
                  <a:ea typeface="Century Gothic"/>
                  <a:cs typeface="Century Gothic"/>
                  <a:sym typeface="Century Gothic"/>
                </a:rPr>
                <a:t>2 clases</a:t>
              </a:r>
              <a:endParaRPr sz="2300" b="1" dirty="0">
                <a:solidFill>
                  <a:schemeClr val="lt1"/>
                </a:solidFill>
                <a:latin typeface="Century Gothic"/>
                <a:ea typeface="Century Gothic"/>
                <a:cs typeface="Century Gothic"/>
                <a:sym typeface="Century Gothic"/>
              </a:endParaRPr>
            </a:p>
          </p:txBody>
        </p:sp>
        <p:sp>
          <p:nvSpPr>
            <p:cNvPr id="855" name="Google Shape;855;p33"/>
            <p:cNvSpPr/>
            <p:nvPr/>
          </p:nvSpPr>
          <p:spPr>
            <a:xfrm>
              <a:off x="4191" y="901368"/>
              <a:ext cx="2520269" cy="1294267"/>
            </a:xfrm>
            <a:prstGeom prst="rect">
              <a:avLst/>
            </a:prstGeom>
            <a:solidFill>
              <a:srgbClr val="CAD0D7">
                <a:alpha val="89803"/>
              </a:srgbClr>
            </a:solidFill>
            <a:ln w="19050" cap="rnd" cmpd="sng">
              <a:solidFill>
                <a:srgbClr val="CAD0D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txBox="1"/>
            <p:nvPr/>
          </p:nvSpPr>
          <p:spPr>
            <a:xfrm>
              <a:off x="4191" y="901368"/>
              <a:ext cx="2520269" cy="1294267"/>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Century Gothic"/>
                <a:buChar char="•"/>
              </a:pPr>
              <a:r>
                <a:rPr lang="es-ES" sz="2300" b="1" i="0" u="none" strike="noStrike" cap="none" dirty="0">
                  <a:solidFill>
                    <a:schemeClr val="dk1"/>
                  </a:solidFill>
                  <a:latin typeface="Century Gothic"/>
                  <a:ea typeface="Century Gothic"/>
                  <a:cs typeface="Century Gothic"/>
                  <a:sym typeface="Century Gothic"/>
                </a:rPr>
                <a:t>120 minutos</a:t>
              </a:r>
              <a:endParaRPr sz="2300" b="1" i="0" u="none" strike="noStrike" cap="none" dirty="0">
                <a:solidFill>
                  <a:schemeClr val="dk1"/>
                </a:solidFill>
                <a:latin typeface="Century Gothic"/>
                <a:ea typeface="Century Gothic"/>
                <a:cs typeface="Century Gothic"/>
                <a:sym typeface="Century Gothic"/>
              </a:endParaRPr>
            </a:p>
          </p:txBody>
        </p:sp>
        <p:sp>
          <p:nvSpPr>
            <p:cNvPr id="857" name="Google Shape;857;p33"/>
            <p:cNvSpPr/>
            <p:nvPr/>
          </p:nvSpPr>
          <p:spPr>
            <a:xfrm>
              <a:off x="2877298" y="66114"/>
              <a:ext cx="2520269" cy="835253"/>
            </a:xfrm>
            <a:prstGeom prst="rect">
              <a:avLst/>
            </a:prstGeom>
            <a:solidFill>
              <a:srgbClr val="0B5580"/>
            </a:solidFill>
            <a:ln w="19050" cap="rnd" cmpd="sng">
              <a:solidFill>
                <a:srgbClr val="0B55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txBox="1"/>
            <p:nvPr/>
          </p:nvSpPr>
          <p:spPr>
            <a:xfrm>
              <a:off x="2877298" y="66114"/>
              <a:ext cx="2520269" cy="835253"/>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s-ES" sz="2300" b="1" dirty="0">
                  <a:solidFill>
                    <a:schemeClr val="lt1"/>
                  </a:solidFill>
                  <a:latin typeface="Century Gothic"/>
                  <a:ea typeface="Century Gothic"/>
                  <a:cs typeface="Century Gothic"/>
                  <a:sym typeface="Century Gothic"/>
                </a:rPr>
                <a:t>Personalizadas</a:t>
              </a:r>
              <a:endParaRPr sz="2300" b="1" dirty="0">
                <a:solidFill>
                  <a:schemeClr val="lt1"/>
                </a:solidFill>
                <a:latin typeface="Century Gothic"/>
                <a:ea typeface="Century Gothic"/>
                <a:cs typeface="Century Gothic"/>
                <a:sym typeface="Century Gothic"/>
              </a:endParaRPr>
            </a:p>
          </p:txBody>
        </p:sp>
        <p:sp>
          <p:nvSpPr>
            <p:cNvPr id="859" name="Google Shape;859;p33"/>
            <p:cNvSpPr/>
            <p:nvPr/>
          </p:nvSpPr>
          <p:spPr>
            <a:xfrm>
              <a:off x="2877298" y="901368"/>
              <a:ext cx="2520269" cy="1294267"/>
            </a:xfrm>
            <a:prstGeom prst="rect">
              <a:avLst/>
            </a:prstGeom>
            <a:solidFill>
              <a:srgbClr val="CAD0D7">
                <a:alpha val="89803"/>
              </a:srgbClr>
            </a:solidFill>
            <a:ln w="19050" cap="rnd" cmpd="sng">
              <a:solidFill>
                <a:srgbClr val="CAD0D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txBox="1"/>
            <p:nvPr/>
          </p:nvSpPr>
          <p:spPr>
            <a:xfrm>
              <a:off x="2877298" y="901368"/>
              <a:ext cx="2520269" cy="1294267"/>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Century Gothic"/>
                <a:buChar char="•"/>
              </a:pPr>
              <a:r>
                <a:rPr lang="es-ES" sz="2300" b="1" i="0" u="none" strike="noStrike" cap="none" dirty="0">
                  <a:solidFill>
                    <a:schemeClr val="dk1"/>
                  </a:solidFill>
                  <a:latin typeface="Century Gothic"/>
                  <a:ea typeface="Century Gothic"/>
                  <a:cs typeface="Century Gothic"/>
                  <a:sym typeface="Century Gothic"/>
                </a:rPr>
                <a:t>Pocos cupos</a:t>
              </a:r>
              <a:endParaRPr sz="2300" b="1" i="0" u="none" strike="noStrike" cap="none" dirty="0">
                <a:solidFill>
                  <a:schemeClr val="dk1"/>
                </a:solidFill>
                <a:latin typeface="Century Gothic"/>
                <a:ea typeface="Century Gothic"/>
                <a:cs typeface="Century Gothic"/>
                <a:sym typeface="Century Gothic"/>
              </a:endParaRPr>
            </a:p>
          </p:txBody>
        </p:sp>
        <p:sp>
          <p:nvSpPr>
            <p:cNvPr id="861" name="Google Shape;861;p33"/>
            <p:cNvSpPr/>
            <p:nvPr/>
          </p:nvSpPr>
          <p:spPr>
            <a:xfrm>
              <a:off x="5750405" y="66114"/>
              <a:ext cx="2520269" cy="835253"/>
            </a:xfrm>
            <a:prstGeom prst="rect">
              <a:avLst/>
            </a:prstGeom>
            <a:solidFill>
              <a:srgbClr val="0B5580"/>
            </a:solidFill>
            <a:ln w="19050" cap="rnd" cmpd="sng">
              <a:solidFill>
                <a:srgbClr val="0B55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txBox="1"/>
            <p:nvPr/>
          </p:nvSpPr>
          <p:spPr>
            <a:xfrm>
              <a:off x="5750405" y="66114"/>
              <a:ext cx="2520269" cy="835253"/>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s-ES" sz="2300" b="1" dirty="0">
                  <a:solidFill>
                    <a:schemeClr val="lt1"/>
                  </a:solidFill>
                  <a:latin typeface="Century Gothic"/>
                  <a:ea typeface="Century Gothic"/>
                  <a:cs typeface="Century Gothic"/>
                  <a:sym typeface="Century Gothic"/>
                </a:rPr>
                <a:t>Grabadas</a:t>
              </a:r>
              <a:endParaRPr sz="2300" b="1" dirty="0">
                <a:solidFill>
                  <a:schemeClr val="lt1"/>
                </a:solidFill>
                <a:latin typeface="Century Gothic"/>
                <a:ea typeface="Century Gothic"/>
                <a:cs typeface="Century Gothic"/>
                <a:sym typeface="Century Gothic"/>
              </a:endParaRPr>
            </a:p>
          </p:txBody>
        </p:sp>
        <p:sp>
          <p:nvSpPr>
            <p:cNvPr id="863" name="Google Shape;863;p33"/>
            <p:cNvSpPr/>
            <p:nvPr/>
          </p:nvSpPr>
          <p:spPr>
            <a:xfrm>
              <a:off x="5750405" y="901368"/>
              <a:ext cx="2520269" cy="1294267"/>
            </a:xfrm>
            <a:prstGeom prst="rect">
              <a:avLst/>
            </a:prstGeom>
            <a:solidFill>
              <a:srgbClr val="CAD0D7">
                <a:alpha val="89803"/>
              </a:srgbClr>
            </a:solidFill>
            <a:ln w="19050" cap="rnd" cmpd="sng">
              <a:solidFill>
                <a:srgbClr val="CAD0D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txBox="1"/>
            <p:nvPr/>
          </p:nvSpPr>
          <p:spPr>
            <a:xfrm>
              <a:off x="5750405" y="901368"/>
              <a:ext cx="2520269" cy="1294267"/>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Century Gothic"/>
                <a:buChar char="•"/>
              </a:pPr>
              <a:r>
                <a:rPr lang="es-ES" sz="2300" b="1" i="0" u="none" strike="noStrike" cap="none" dirty="0">
                  <a:solidFill>
                    <a:schemeClr val="dk1"/>
                  </a:solidFill>
                  <a:latin typeface="Century Gothic"/>
                  <a:ea typeface="Century Gothic"/>
                  <a:cs typeface="Century Gothic"/>
                  <a:sym typeface="Century Gothic"/>
                </a:rPr>
                <a:t>Todo el material visto</a:t>
              </a:r>
              <a:endParaRPr sz="2300" b="1" i="0" u="none" strike="noStrike" cap="none" dirty="0">
                <a:solidFill>
                  <a:schemeClr val="dk1"/>
                </a:solidFill>
                <a:latin typeface="Century Gothic"/>
                <a:ea typeface="Century Gothic"/>
                <a:cs typeface="Century Gothic"/>
                <a:sym typeface="Century Gothic"/>
              </a:endParaRPr>
            </a:p>
          </p:txBody>
        </p:sp>
      </p:grpSp>
      <p:sp>
        <p:nvSpPr>
          <p:cNvPr id="869" name="Google Shape;869;p33"/>
          <p:cNvSpPr txBox="1"/>
          <p:nvPr/>
        </p:nvSpPr>
        <p:spPr>
          <a:xfrm>
            <a:off x="538655" y="6068728"/>
            <a:ext cx="11114689" cy="924622"/>
          </a:xfrm>
          <a:prstGeom prst="rect">
            <a:avLst/>
          </a:prstGeom>
          <a:noFill/>
          <a:ln>
            <a:noFill/>
          </a:ln>
        </p:spPr>
        <p:txBody>
          <a:bodyPr spcFirstLastPara="1" wrap="square" lIns="91425" tIns="45700" rIns="91425" bIns="45700" anchor="t" anchorCtr="0">
            <a:normAutofit/>
          </a:bodyPr>
          <a:lstStyle/>
          <a:p>
            <a:pPr marL="342900" marR="0" lvl="0" indent="-342900" algn="just" rtl="0">
              <a:spcBef>
                <a:spcPts val="0"/>
              </a:spcBef>
              <a:spcAft>
                <a:spcPts val="0"/>
              </a:spcAft>
              <a:buClr>
                <a:schemeClr val="accent1"/>
              </a:buClr>
              <a:buSzPts val="1440"/>
              <a:buFont typeface="Noto Sans Symbols"/>
              <a:buChar char="►"/>
            </a:pPr>
            <a:r>
              <a:rPr lang="es-ES" sz="1800" b="0" i="0" u="sng" dirty="0">
                <a:solidFill>
                  <a:schemeClr val="bg2"/>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Ver más detalles del curso Obligaciones Tributarias Mensuales</a:t>
            </a:r>
            <a:endParaRPr sz="1800" b="0" i="0" dirty="0">
              <a:solidFill>
                <a:schemeClr val="bg2"/>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0445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60010-40DF-40F8-8A04-1BBAD864BC5F}"/>
              </a:ext>
            </a:extLst>
          </p:cNvPr>
          <p:cNvSpPr>
            <a:spLocks noGrp="1"/>
          </p:cNvSpPr>
          <p:nvPr>
            <p:ph type="title"/>
          </p:nvPr>
        </p:nvSpPr>
        <p:spPr>
          <a:xfrm>
            <a:off x="1154953" y="973668"/>
            <a:ext cx="8761413" cy="706964"/>
          </a:xfrm>
        </p:spPr>
        <p:txBody>
          <a:bodyPr>
            <a:normAutofit/>
          </a:bodyPr>
          <a:lstStyle/>
          <a:p>
            <a:r>
              <a:rPr lang="es-ES" b="1" dirty="0">
                <a:solidFill>
                  <a:srgbClr val="EBEBEB"/>
                </a:solidFill>
              </a:rPr>
              <a:t>Curso LEGISLACIÓN LABORAL</a:t>
            </a:r>
            <a:endParaRPr lang="es-CL" b="1" dirty="0">
              <a:solidFill>
                <a:srgbClr val="EBEBEB"/>
              </a:solidFill>
            </a:endParaRPr>
          </a:p>
        </p:txBody>
      </p:sp>
      <p:graphicFrame>
        <p:nvGraphicFramePr>
          <p:cNvPr id="4" name="Marcador de contenido 3">
            <a:extLst>
              <a:ext uri="{FF2B5EF4-FFF2-40B4-BE49-F238E27FC236}">
                <a16:creationId xmlns:a16="http://schemas.microsoft.com/office/drawing/2014/main" id="{AC32F373-0A5C-4F7A-9247-A4A0B350D1A3}"/>
              </a:ext>
            </a:extLst>
          </p:cNvPr>
          <p:cNvGraphicFramePr>
            <a:graphicFrameLocks noGrp="1"/>
          </p:cNvGraphicFramePr>
          <p:nvPr>
            <p:ph idx="1"/>
          </p:nvPr>
        </p:nvGraphicFramePr>
        <p:xfrm>
          <a:off x="301343" y="2402008"/>
          <a:ext cx="11589310" cy="1653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7E1D3D06-D041-432C-92B7-C5F6EAB9C3A1}"/>
              </a:ext>
            </a:extLst>
          </p:cNvPr>
          <p:cNvGraphicFramePr/>
          <p:nvPr/>
        </p:nvGraphicFramePr>
        <p:xfrm>
          <a:off x="390656" y="3754038"/>
          <a:ext cx="11147973" cy="21302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Marcador de contenido 2">
            <a:extLst>
              <a:ext uri="{FF2B5EF4-FFF2-40B4-BE49-F238E27FC236}">
                <a16:creationId xmlns:a16="http://schemas.microsoft.com/office/drawing/2014/main" id="{6D43BE9F-D8A7-45AE-BFC0-EB2967E35F59}"/>
              </a:ext>
            </a:extLst>
          </p:cNvPr>
          <p:cNvSpPr txBox="1">
            <a:spLocks/>
          </p:cNvSpPr>
          <p:nvPr/>
        </p:nvSpPr>
        <p:spPr>
          <a:xfrm>
            <a:off x="538654" y="5884332"/>
            <a:ext cx="11114689" cy="924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es-ES" dirty="0">
                <a:solidFill>
                  <a:schemeClr val="tx2"/>
                </a:solidFill>
                <a:hlinkClick r:id="rId13">
                  <a:extLst>
                    <a:ext uri="{A12FA001-AC4F-418D-AE19-62706E023703}">
                      <ahyp:hlinkClr xmlns:ahyp="http://schemas.microsoft.com/office/drawing/2018/hyperlinkcolor" val="tx"/>
                    </a:ext>
                  </a:extLst>
                </a:hlinkClick>
              </a:rPr>
              <a:t>Ver más información del curso LEGISLACIÓN LABORAL</a:t>
            </a:r>
            <a:endParaRPr lang="es-CL" dirty="0">
              <a:solidFill>
                <a:schemeClr val="tx2"/>
              </a:solidFill>
            </a:endParaRPr>
          </a:p>
        </p:txBody>
      </p:sp>
    </p:spTree>
    <p:custDataLst>
      <p:tags r:id="rId1"/>
    </p:custDataLst>
    <p:extLst>
      <p:ext uri="{BB962C8B-B14F-4D97-AF65-F5344CB8AC3E}">
        <p14:creationId xmlns:p14="http://schemas.microsoft.com/office/powerpoint/2010/main" val="1554779973"/>
      </p:ext>
    </p:extLst>
  </p:cSld>
  <p:clrMapOvr>
    <a:masterClrMapping/>
  </p:clrMapOvr>
  <mc:AlternateContent xmlns:mc="http://schemas.openxmlformats.org/markup-compatibility/2006" xmlns:p14="http://schemas.microsoft.com/office/powerpoint/2010/main">
    <mc:Choice Requires="p14">
      <p:transition spd="slow" p14:dur="2000" advTm="71194"/>
    </mc:Choice>
    <mc:Fallback xmlns="">
      <p:transition spd="slow" advTm="7119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8B20B6-7898-87E0-1BD1-0915B5574039}"/>
              </a:ext>
            </a:extLst>
          </p:cNvPr>
          <p:cNvSpPr>
            <a:spLocks noGrp="1"/>
          </p:cNvSpPr>
          <p:nvPr>
            <p:ph type="title"/>
          </p:nvPr>
        </p:nvSpPr>
        <p:spPr>
          <a:xfrm>
            <a:off x="913056" y="1468936"/>
            <a:ext cx="5029774" cy="3920128"/>
          </a:xfrm>
        </p:spPr>
        <p:txBody>
          <a:bodyPr/>
          <a:lstStyle/>
          <a:p>
            <a:pPr algn="ctr"/>
            <a:r>
              <a:rPr lang="es-ES" b="1" dirty="0"/>
              <a:t>Software </a:t>
            </a:r>
            <a:r>
              <a:rPr lang="es-ES" b="1" dirty="0" err="1"/>
              <a:t>Nubox</a:t>
            </a:r>
            <a:endParaRPr lang="es-CL" b="1" dirty="0"/>
          </a:p>
        </p:txBody>
      </p:sp>
      <p:pic>
        <p:nvPicPr>
          <p:cNvPr id="6" name="Imagen 5" descr="Logotipo&#10;&#10;Descripción generada automáticamente">
            <a:extLst>
              <a:ext uri="{FF2B5EF4-FFF2-40B4-BE49-F238E27FC236}">
                <a16:creationId xmlns:a16="http://schemas.microsoft.com/office/drawing/2014/main" id="{BA4E68AA-9B8D-1A5B-D8D8-47903A2AF0E6}"/>
              </a:ext>
            </a:extLst>
          </p:cNvPr>
          <p:cNvPicPr>
            <a:picLocks noChangeAspect="1"/>
          </p:cNvPicPr>
          <p:nvPr/>
        </p:nvPicPr>
        <p:blipFill rotWithShape="1">
          <a:blip r:embed="rId2"/>
          <a:srcRect t="28670" r="3839"/>
          <a:stretch/>
        </p:blipFill>
        <p:spPr>
          <a:xfrm>
            <a:off x="6975965" y="1987310"/>
            <a:ext cx="4320426" cy="4147382"/>
          </a:xfrm>
          <a:prstGeom prst="rect">
            <a:avLst/>
          </a:prstGeom>
        </p:spPr>
      </p:pic>
      <p:sp>
        <p:nvSpPr>
          <p:cNvPr id="3" name="Subtítulo 4">
            <a:extLst>
              <a:ext uri="{FF2B5EF4-FFF2-40B4-BE49-F238E27FC236}">
                <a16:creationId xmlns:a16="http://schemas.microsoft.com/office/drawing/2014/main" id="{1AA9697B-488A-BB1C-BF80-E324363F3A69}"/>
              </a:ext>
            </a:extLst>
          </p:cNvPr>
          <p:cNvSpPr txBox="1">
            <a:spLocks/>
          </p:cNvSpPr>
          <p:nvPr/>
        </p:nvSpPr>
        <p:spPr>
          <a:xfrm>
            <a:off x="6287208" y="4900828"/>
            <a:ext cx="9318114" cy="72343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accent1"/>
              </a:buClr>
              <a:buSzPts val="1600"/>
              <a:buFont typeface="Noto Sans Symbols"/>
              <a:buNone/>
              <a:defRPr sz="2000" b="0" i="0" u="none" strike="noStrike" cap="none">
                <a:solidFill>
                  <a:schemeClr val="accen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9pPr>
          </a:lstStyle>
          <a:p>
            <a:r>
              <a:rPr lang="es-ES" sz="2400" b="1" u="sng" dirty="0">
                <a:solidFill>
                  <a:schemeClr val="bg2"/>
                </a:solidFill>
                <a:hlinkClick r:id="rId3">
                  <a:extLst>
                    <a:ext uri="{A12FA001-AC4F-418D-AE19-62706E023703}">
                      <ahyp:hlinkClr xmlns:ahyp="http://schemas.microsoft.com/office/drawing/2018/hyperlinkcolor" val="tx"/>
                    </a:ext>
                  </a:extLst>
                </a:hlinkClick>
              </a:rPr>
              <a:t>Cotiza con mi enlace aquí</a:t>
            </a:r>
            <a:endParaRPr lang="es-CL" sz="900" b="1" u="sng" dirty="0">
              <a:solidFill>
                <a:schemeClr val="bg2"/>
              </a:solidFill>
            </a:endParaRPr>
          </a:p>
        </p:txBody>
      </p:sp>
    </p:spTree>
    <p:extLst>
      <p:ext uri="{BB962C8B-B14F-4D97-AF65-F5344CB8AC3E}">
        <p14:creationId xmlns:p14="http://schemas.microsoft.com/office/powerpoint/2010/main" val="216773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7"/>
        <p:cNvGrpSpPr/>
        <p:nvPr/>
      </p:nvGrpSpPr>
      <p:grpSpPr>
        <a:xfrm>
          <a:off x="0" y="0"/>
          <a:ext cx="0" cy="0"/>
          <a:chOff x="0" y="0"/>
          <a:chExt cx="0" cy="0"/>
        </a:xfrm>
      </p:grpSpPr>
      <p:grpSp>
        <p:nvGrpSpPr>
          <p:cNvPr id="938" name="Google Shape;938;p36"/>
          <p:cNvGrpSpPr/>
          <p:nvPr/>
        </p:nvGrpSpPr>
        <p:grpSpPr>
          <a:xfrm>
            <a:off x="0" y="-2373"/>
            <a:ext cx="12192000" cy="6867027"/>
            <a:chOff x="0" y="-2373"/>
            <a:chExt cx="12192000" cy="6867027"/>
          </a:xfrm>
        </p:grpSpPr>
        <p:sp>
          <p:nvSpPr>
            <p:cNvPr id="939" name="Google Shape;939;p36"/>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6"/>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6"/>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947" name="Google Shape;947;p3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48" name="Google Shape;948;p3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6"/>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2"/>
              </a:buClr>
              <a:buSzPts val="3600"/>
              <a:buFont typeface="Century Gothic"/>
              <a:buNone/>
            </a:pPr>
            <a:r>
              <a:rPr lang="es-ES" sz="3600" b="1"/>
              <a:t>Muchas gracias por tu atención </a:t>
            </a:r>
            <a:endParaRPr/>
          </a:p>
        </p:txBody>
      </p:sp>
      <p:sp>
        <p:nvSpPr>
          <p:cNvPr id="950" name="Google Shape;950;p36"/>
          <p:cNvSpPr txBox="1"/>
          <p:nvPr/>
        </p:nvSpPr>
        <p:spPr>
          <a:xfrm>
            <a:off x="6010809" y="2111101"/>
            <a:ext cx="5211979" cy="4568488"/>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r>
              <a:rPr lang="es-ES" sz="1800" b="1" dirty="0">
                <a:solidFill>
                  <a:srgbClr val="3F3F3F"/>
                </a:solidFill>
                <a:latin typeface="Century Gothic"/>
                <a:ea typeface="Century Gothic"/>
                <a:cs typeface="Century Gothic"/>
                <a:sym typeface="Century Gothic"/>
              </a:rPr>
              <a:t>Fernanda Silva</a:t>
            </a:r>
            <a:endParaRPr dirty="0"/>
          </a:p>
          <a:p>
            <a:pPr marL="0" marR="0" lvl="0" indent="0" algn="ctr" rtl="0">
              <a:spcBef>
                <a:spcPts val="1000"/>
              </a:spcBef>
              <a:spcAft>
                <a:spcPts val="0"/>
              </a:spcAft>
              <a:buNone/>
            </a:pPr>
            <a:r>
              <a:rPr lang="es-ES" sz="1800" b="1" dirty="0" err="1">
                <a:solidFill>
                  <a:srgbClr val="3F3F3F"/>
                </a:solidFill>
                <a:latin typeface="Century Gothic"/>
                <a:ea typeface="Century Gothic"/>
                <a:cs typeface="Century Gothic"/>
                <a:sym typeface="Century Gothic"/>
              </a:rPr>
              <a:t>Partner</a:t>
            </a:r>
            <a:r>
              <a:rPr lang="es-ES" sz="1800" b="1" dirty="0">
                <a:solidFill>
                  <a:srgbClr val="3F3F3F"/>
                </a:solidFill>
                <a:latin typeface="Century Gothic"/>
                <a:ea typeface="Century Gothic"/>
                <a:cs typeface="Century Gothic"/>
                <a:sym typeface="Century Gothic"/>
              </a:rPr>
              <a:t> Contable</a:t>
            </a:r>
            <a:endParaRPr sz="1800" b="1" dirty="0">
              <a:solidFill>
                <a:srgbClr val="3F3F3F"/>
              </a:solidFill>
              <a:latin typeface="Century Gothic"/>
              <a:ea typeface="Century Gothic"/>
              <a:cs typeface="Century Gothic"/>
              <a:sym typeface="Century Gothic"/>
            </a:endParaRPr>
          </a:p>
          <a:p>
            <a:pPr marL="0" marR="0" lvl="0" indent="0" algn="ctr" rtl="0">
              <a:spcBef>
                <a:spcPts val="1000"/>
              </a:spcBef>
              <a:spcAft>
                <a:spcPts val="0"/>
              </a:spcAft>
              <a:buNone/>
            </a:pPr>
            <a:r>
              <a:rPr lang="es-ES" sz="1800" b="1" dirty="0">
                <a:solidFill>
                  <a:srgbClr val="3F3F3F"/>
                </a:solidFill>
                <a:latin typeface="Century Gothic"/>
                <a:ea typeface="Century Gothic"/>
                <a:cs typeface="Century Gothic"/>
                <a:sym typeface="Century Gothic"/>
              </a:rPr>
              <a:t>Contadora Auditora – Universidad de Chile</a:t>
            </a:r>
            <a:endParaRPr dirty="0"/>
          </a:p>
          <a:p>
            <a:pPr marL="0" marR="0" lvl="0" indent="0" algn="l" rtl="0">
              <a:lnSpc>
                <a:spcPct val="150000"/>
              </a:lnSpc>
              <a:spcBef>
                <a:spcPts val="1000"/>
              </a:spcBef>
              <a:spcAft>
                <a:spcPts val="0"/>
              </a:spcAft>
              <a:buNone/>
            </a:pPr>
            <a:r>
              <a:rPr lang="es-ES" sz="1800" dirty="0">
                <a:solidFill>
                  <a:srgbClr val="3F3F3F"/>
                </a:solidFill>
                <a:latin typeface="Century Gothic"/>
                <a:ea typeface="Century Gothic"/>
                <a:cs typeface="Century Gothic"/>
                <a:sym typeface="Century Gothic"/>
              </a:rPr>
              <a:t>+56932540586</a:t>
            </a:r>
          </a:p>
          <a:p>
            <a:pPr marL="0" marR="0" lvl="0" indent="0" algn="l" rtl="0">
              <a:lnSpc>
                <a:spcPct val="150000"/>
              </a:lnSpc>
              <a:spcBef>
                <a:spcPts val="1000"/>
              </a:spcBef>
              <a:spcAft>
                <a:spcPts val="0"/>
              </a:spcAft>
              <a:buNone/>
            </a:pPr>
            <a:r>
              <a:rPr lang="es-ES" sz="1800" u="sng" dirty="0">
                <a:solidFill>
                  <a:srgbClr val="3F3F3F"/>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fernanda@tupartnercontable.cl</a:t>
            </a:r>
            <a:endParaRPr sz="1800" dirty="0">
              <a:solidFill>
                <a:srgbClr val="3F3F3F"/>
              </a:solidFill>
              <a:latin typeface="Century Gothic"/>
              <a:ea typeface="Century Gothic"/>
              <a:cs typeface="Century Gothic"/>
              <a:sym typeface="Century Gothic"/>
            </a:endParaRPr>
          </a:p>
          <a:p>
            <a:pPr marL="0" marR="0" lvl="0" indent="0" algn="l" rtl="0">
              <a:lnSpc>
                <a:spcPct val="150000"/>
              </a:lnSpc>
              <a:spcBef>
                <a:spcPts val="1000"/>
              </a:spcBef>
              <a:spcAft>
                <a:spcPts val="0"/>
              </a:spcAft>
              <a:buNone/>
            </a:pPr>
            <a:r>
              <a:rPr lang="es-ES" sz="1800" dirty="0">
                <a:solidFill>
                  <a:srgbClr val="3F3F3F"/>
                </a:solidFill>
                <a:latin typeface="Century Gothic"/>
                <a:ea typeface="Century Gothic"/>
                <a:cs typeface="Century Gothic"/>
                <a:sym typeface="Century Gothic"/>
              </a:rPr>
              <a:t>@tupartnercontable</a:t>
            </a:r>
            <a:endParaRPr dirty="0"/>
          </a:p>
          <a:p>
            <a:pPr marL="0" marR="0" lvl="0" indent="0" algn="l" rtl="0">
              <a:lnSpc>
                <a:spcPct val="150000"/>
              </a:lnSpc>
              <a:spcBef>
                <a:spcPts val="1000"/>
              </a:spcBef>
              <a:spcAft>
                <a:spcPts val="0"/>
              </a:spcAft>
              <a:buNone/>
            </a:pPr>
            <a:r>
              <a:rPr lang="es-ES" sz="1800" dirty="0">
                <a:solidFill>
                  <a:srgbClr val="3F3F3F"/>
                </a:solidFill>
                <a:latin typeface="Century Gothic"/>
                <a:ea typeface="Century Gothic"/>
                <a:cs typeface="Century Gothic"/>
                <a:sym typeface="Century Gothic"/>
              </a:rPr>
              <a:t>Tu </a:t>
            </a:r>
            <a:r>
              <a:rPr lang="es-ES" sz="1800" dirty="0" err="1">
                <a:solidFill>
                  <a:srgbClr val="3F3F3F"/>
                </a:solidFill>
                <a:latin typeface="Century Gothic"/>
                <a:ea typeface="Century Gothic"/>
                <a:cs typeface="Century Gothic"/>
                <a:sym typeface="Century Gothic"/>
              </a:rPr>
              <a:t>Partner</a:t>
            </a:r>
            <a:r>
              <a:rPr lang="es-ES" sz="1800" dirty="0">
                <a:solidFill>
                  <a:srgbClr val="3F3F3F"/>
                </a:solidFill>
                <a:latin typeface="Century Gothic"/>
                <a:ea typeface="Century Gothic"/>
                <a:cs typeface="Century Gothic"/>
                <a:sym typeface="Century Gothic"/>
              </a:rPr>
              <a:t> Contable</a:t>
            </a:r>
            <a:endParaRPr sz="1800" dirty="0">
              <a:solidFill>
                <a:srgbClr val="3F3F3F"/>
              </a:solidFill>
              <a:latin typeface="Century Gothic"/>
              <a:ea typeface="Century Gothic"/>
              <a:cs typeface="Century Gothic"/>
              <a:sym typeface="Century Gothic"/>
            </a:endParaRPr>
          </a:p>
          <a:p>
            <a:pPr marL="0" marR="0" lvl="0" indent="0" algn="l" rtl="0">
              <a:lnSpc>
                <a:spcPct val="150000"/>
              </a:lnSpc>
              <a:spcBef>
                <a:spcPts val="1000"/>
              </a:spcBef>
              <a:spcAft>
                <a:spcPts val="0"/>
              </a:spcAft>
              <a:buNone/>
            </a:pPr>
            <a:r>
              <a:rPr lang="es-ES" sz="1800" u="sng" dirty="0">
                <a:solidFill>
                  <a:schemeClr val="dk2"/>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www.tupartnercontable.cl</a:t>
            </a:r>
            <a:endParaRPr sz="1800" dirty="0">
              <a:solidFill>
                <a:schemeClr val="dk2"/>
              </a:solidFill>
              <a:latin typeface="Century Gothic"/>
              <a:ea typeface="Century Gothic"/>
              <a:cs typeface="Century Gothic"/>
              <a:sym typeface="Century Gothic"/>
            </a:endParaRPr>
          </a:p>
        </p:txBody>
      </p:sp>
      <p:pic>
        <p:nvPicPr>
          <p:cNvPr id="951" name="Google Shape;951;p36" descr="Icono&#10;&#10;Descripción generada automáticamente"/>
          <p:cNvPicPr preferRelativeResize="0"/>
          <p:nvPr/>
        </p:nvPicPr>
        <p:blipFill rotWithShape="1">
          <a:blip r:embed="rId6">
            <a:alphaModFix/>
          </a:blip>
          <a:srcRect l="22400" t="9948" r="20646" b="10009"/>
          <a:stretch/>
        </p:blipFill>
        <p:spPr>
          <a:xfrm>
            <a:off x="5541073" y="3738186"/>
            <a:ext cx="480098" cy="506037"/>
          </a:xfrm>
          <a:prstGeom prst="rect">
            <a:avLst/>
          </a:prstGeom>
          <a:noFill/>
          <a:ln>
            <a:noFill/>
          </a:ln>
        </p:spPr>
      </p:pic>
      <p:pic>
        <p:nvPicPr>
          <p:cNvPr id="952" name="Google Shape;952;p36" descr="Logotipo, Icono&#10;&#10;Descripción generada automáticamente"/>
          <p:cNvPicPr preferRelativeResize="0"/>
          <p:nvPr/>
        </p:nvPicPr>
        <p:blipFill rotWithShape="1">
          <a:blip r:embed="rId7">
            <a:alphaModFix/>
          </a:blip>
          <a:srcRect/>
          <a:stretch/>
        </p:blipFill>
        <p:spPr>
          <a:xfrm>
            <a:off x="5555670" y="4874959"/>
            <a:ext cx="375619" cy="375619"/>
          </a:xfrm>
          <a:prstGeom prst="rect">
            <a:avLst/>
          </a:prstGeom>
          <a:noFill/>
          <a:ln>
            <a:noFill/>
          </a:ln>
        </p:spPr>
      </p:pic>
      <p:pic>
        <p:nvPicPr>
          <p:cNvPr id="953" name="Google Shape;953;p36" descr="Forma&#10;&#10;Descripción generada automáticamente"/>
          <p:cNvPicPr preferRelativeResize="0"/>
          <p:nvPr/>
        </p:nvPicPr>
        <p:blipFill rotWithShape="1">
          <a:blip r:embed="rId8">
            <a:alphaModFix/>
          </a:blip>
          <a:srcRect/>
          <a:stretch/>
        </p:blipFill>
        <p:spPr>
          <a:xfrm>
            <a:off x="5522668" y="4361825"/>
            <a:ext cx="428962" cy="312070"/>
          </a:xfrm>
          <a:prstGeom prst="rect">
            <a:avLst/>
          </a:prstGeom>
          <a:noFill/>
          <a:ln>
            <a:noFill/>
          </a:ln>
        </p:spPr>
      </p:pic>
      <p:pic>
        <p:nvPicPr>
          <p:cNvPr id="954" name="Google Shape;954;p36" descr="Logotipo, Icono&#10;&#10;Descripción generada automáticamente"/>
          <p:cNvPicPr preferRelativeResize="0"/>
          <p:nvPr/>
        </p:nvPicPr>
        <p:blipFill rotWithShape="1">
          <a:blip r:embed="rId9">
            <a:alphaModFix/>
          </a:blip>
          <a:srcRect/>
          <a:stretch/>
        </p:blipFill>
        <p:spPr>
          <a:xfrm>
            <a:off x="5576011" y="5410127"/>
            <a:ext cx="375620" cy="375620"/>
          </a:xfrm>
          <a:prstGeom prst="rect">
            <a:avLst/>
          </a:prstGeom>
          <a:noFill/>
          <a:ln>
            <a:noFill/>
          </a:ln>
        </p:spPr>
      </p:pic>
      <p:pic>
        <p:nvPicPr>
          <p:cNvPr id="955" name="Google Shape;955;p36" descr="Logotipo&#10;&#10;Descripción generada automáticamente"/>
          <p:cNvPicPr preferRelativeResize="0"/>
          <p:nvPr/>
        </p:nvPicPr>
        <p:blipFill rotWithShape="1">
          <a:blip r:embed="rId10">
            <a:alphaModFix/>
          </a:blip>
          <a:srcRect l="29759" t="29194" r="28151" b="36416"/>
          <a:stretch/>
        </p:blipFill>
        <p:spPr>
          <a:xfrm>
            <a:off x="5546422" y="5879094"/>
            <a:ext cx="434798" cy="459893"/>
          </a:xfrm>
          <a:prstGeom prst="roundRect">
            <a:avLst>
              <a:gd name="adj" fmla="val 1858"/>
            </a:avLst>
          </a:prstGeom>
          <a:noFill/>
          <a:ln>
            <a:noFill/>
          </a:ln>
          <a:effectLst>
            <a:outerShdw blurRad="50800" dist="50800" dir="5400000" algn="tl" rotWithShape="0">
              <a:srgbClr val="000000">
                <a:alpha val="42745"/>
              </a:srgbClr>
            </a:outerShdw>
          </a:effectLst>
        </p:spPr>
      </p:pic>
      <p:pic>
        <p:nvPicPr>
          <p:cNvPr id="956" name="Google Shape;956;p36" descr="Logotipo&#10;&#10;Descripción generada automáticamente"/>
          <p:cNvPicPr preferRelativeResize="0"/>
          <p:nvPr/>
        </p:nvPicPr>
        <p:blipFill rotWithShape="1">
          <a:blip r:embed="rId11">
            <a:alphaModFix/>
          </a:blip>
          <a:srcRect/>
          <a:stretch/>
        </p:blipFill>
        <p:spPr>
          <a:xfrm>
            <a:off x="388225" y="815223"/>
            <a:ext cx="5299364"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s-ES" b="1"/>
              <a:t>Contenido</a:t>
            </a:r>
            <a:endParaRPr b="1"/>
          </a:p>
        </p:txBody>
      </p:sp>
      <p:sp>
        <p:nvSpPr>
          <p:cNvPr id="272" name="Google Shape;272;p3"/>
          <p:cNvSpPr txBox="1">
            <a:spLocks noGrp="1"/>
          </p:cNvSpPr>
          <p:nvPr>
            <p:ph type="body" idx="1"/>
          </p:nvPr>
        </p:nvSpPr>
        <p:spPr>
          <a:xfrm>
            <a:off x="1154953" y="2321168"/>
            <a:ext cx="8761412" cy="4192173"/>
          </a:xfrm>
          <a:prstGeom prst="rect">
            <a:avLst/>
          </a:prstGeom>
          <a:noFill/>
          <a:ln>
            <a:noFill/>
          </a:ln>
        </p:spPr>
        <p:txBody>
          <a:bodyPr spcFirstLastPara="1" wrap="square" lIns="91425" tIns="45700" rIns="91425" bIns="45700" anchor="t" anchorCtr="0">
            <a:normAutofit/>
          </a:bodyPr>
          <a:lstStyle/>
          <a:p>
            <a:pPr>
              <a:lnSpc>
                <a:spcPct val="107000"/>
              </a:lnSpc>
              <a:spcAft>
                <a:spcPts val="800"/>
              </a:spcAft>
            </a:pPr>
            <a:r>
              <a:rPr lang="es-ES" sz="1800" dirty="0">
                <a:effectLst/>
                <a:latin typeface="Century Gothic" panose="020B0502020202020204" pitchFamily="34" charset="0"/>
                <a:ea typeface="Calibri" panose="020F0502020204030204" pitchFamily="34" charset="0"/>
                <a:cs typeface="Times New Roman" panose="02020603050405020304" pitchFamily="18" charset="0"/>
              </a:rPr>
              <a:t>Requisitos pro pyme transparente</a:t>
            </a:r>
          </a:p>
          <a:p>
            <a:pPr>
              <a:lnSpc>
                <a:spcPct val="107000"/>
              </a:lnSpc>
              <a:spcAft>
                <a:spcPts val="800"/>
              </a:spcAft>
            </a:pPr>
            <a:r>
              <a:rPr lang="es-ES" sz="1800" dirty="0">
                <a:effectLst/>
                <a:latin typeface="Century Gothic" panose="020B0502020202020204" pitchFamily="34" charset="0"/>
                <a:ea typeface="Calibri" panose="020F0502020204030204" pitchFamily="34" charset="0"/>
                <a:cs typeface="Times New Roman" panose="02020603050405020304" pitchFamily="18" charset="0"/>
              </a:rPr>
              <a:t>Ingresos percibidos</a:t>
            </a:r>
          </a:p>
          <a:p>
            <a:pPr>
              <a:lnSpc>
                <a:spcPct val="107000"/>
              </a:lnSpc>
              <a:spcAft>
                <a:spcPts val="800"/>
              </a:spcAft>
            </a:pPr>
            <a:r>
              <a:rPr lang="es-ES" sz="1800" dirty="0">
                <a:effectLst/>
                <a:latin typeface="Century Gothic" panose="020B0502020202020204" pitchFamily="34" charset="0"/>
                <a:ea typeface="Calibri" panose="020F0502020204030204" pitchFamily="34" charset="0"/>
                <a:cs typeface="Times New Roman" panose="02020603050405020304" pitchFamily="18" charset="0"/>
              </a:rPr>
              <a:t>Egresos pagados</a:t>
            </a:r>
          </a:p>
          <a:p>
            <a:pPr>
              <a:lnSpc>
                <a:spcPct val="107000"/>
              </a:lnSpc>
              <a:spcAft>
                <a:spcPts val="800"/>
              </a:spcAft>
            </a:pPr>
            <a:r>
              <a:rPr lang="es-ES" sz="1800" dirty="0">
                <a:effectLst/>
                <a:latin typeface="Century Gothic" panose="020B0502020202020204" pitchFamily="34" charset="0"/>
                <a:ea typeface="Calibri" panose="020F0502020204030204" pitchFamily="34" charset="0"/>
                <a:cs typeface="Times New Roman" panose="02020603050405020304" pitchFamily="18" charset="0"/>
              </a:rPr>
              <a:t>Gastos rechazados</a:t>
            </a:r>
          </a:p>
          <a:p>
            <a:pPr>
              <a:lnSpc>
                <a:spcPct val="107000"/>
              </a:lnSpc>
              <a:spcAft>
                <a:spcPts val="800"/>
              </a:spcAft>
            </a:pPr>
            <a:r>
              <a:rPr lang="es-ES" sz="1800" dirty="0">
                <a:effectLst/>
                <a:latin typeface="Century Gothic" panose="020B0502020202020204" pitchFamily="34" charset="0"/>
                <a:ea typeface="Calibri" panose="020F0502020204030204" pitchFamily="34" charset="0"/>
                <a:cs typeface="Times New Roman" panose="02020603050405020304" pitchFamily="18" charset="0"/>
              </a:rPr>
              <a:t>Beneficios tributarios</a:t>
            </a:r>
          </a:p>
          <a:p>
            <a:pPr>
              <a:lnSpc>
                <a:spcPct val="107000"/>
              </a:lnSpc>
              <a:spcAft>
                <a:spcPts val="800"/>
              </a:spcAft>
            </a:pPr>
            <a:r>
              <a:rPr lang="es-ES" sz="1800" dirty="0">
                <a:effectLst/>
                <a:latin typeface="Century Gothic" panose="020B0502020202020204" pitchFamily="34" charset="0"/>
                <a:ea typeface="Calibri" panose="020F0502020204030204" pitchFamily="34" charset="0"/>
                <a:cs typeface="Times New Roman" panose="02020603050405020304" pitchFamily="18" charset="0"/>
              </a:rPr>
              <a:t>Declaración jurada 1947</a:t>
            </a:r>
          </a:p>
          <a:p>
            <a:pPr marL="342900" lvl="0" indent="-251459" algn="l" rtl="0">
              <a:spcBef>
                <a:spcPts val="1000"/>
              </a:spcBef>
              <a:spcAft>
                <a:spcPts val="0"/>
              </a:spcAft>
              <a:buSzPts val="1440"/>
              <a:buNone/>
            </a:pP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4" name="Rectangle 23">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4" name="Rectangle 33">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39DA5486-4F2A-474E-82F4-D7A61358BEAD}"/>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r>
              <a:rPr lang="es-CL" sz="6600" b="1" dirty="0">
                <a:solidFill>
                  <a:srgbClr val="FFFFFF"/>
                </a:solidFill>
              </a:rPr>
              <a:t>Regímenes</a:t>
            </a:r>
            <a:r>
              <a:rPr lang="en-US" sz="6600" b="1" dirty="0">
                <a:solidFill>
                  <a:srgbClr val="FFFFFF"/>
                </a:solidFill>
              </a:rPr>
              <a:t> Pro </a:t>
            </a:r>
            <a:r>
              <a:rPr lang="en-US" sz="6600" b="1" dirty="0" err="1">
                <a:solidFill>
                  <a:srgbClr val="FFFFFF"/>
                </a:solidFill>
              </a:rPr>
              <a:t>Pyme</a:t>
            </a:r>
            <a:br>
              <a:rPr lang="en-US" sz="6600" b="1" dirty="0">
                <a:solidFill>
                  <a:srgbClr val="FFFFFF"/>
                </a:solidFill>
              </a:rPr>
            </a:br>
            <a:r>
              <a:rPr lang="en-US" sz="6600" b="1" dirty="0">
                <a:solidFill>
                  <a:srgbClr val="FFFFFF"/>
                </a:solidFill>
              </a:rPr>
              <a:t>Circular n°62, 2020</a:t>
            </a:r>
          </a:p>
        </p:txBody>
      </p:sp>
    </p:spTree>
    <p:extLst>
      <p:ext uri="{BB962C8B-B14F-4D97-AF65-F5344CB8AC3E}">
        <p14:creationId xmlns:p14="http://schemas.microsoft.com/office/powerpoint/2010/main" val="92409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D98D4-191A-4838-88B6-93BB845FC498}"/>
              </a:ext>
            </a:extLst>
          </p:cNvPr>
          <p:cNvSpPr>
            <a:spLocks noGrp="1"/>
          </p:cNvSpPr>
          <p:nvPr>
            <p:ph type="title"/>
          </p:nvPr>
        </p:nvSpPr>
        <p:spPr>
          <a:xfrm>
            <a:off x="1154952" y="973668"/>
            <a:ext cx="9894849" cy="706964"/>
          </a:xfrm>
        </p:spPr>
        <p:txBody>
          <a:bodyPr/>
          <a:lstStyle/>
          <a:p>
            <a:r>
              <a:rPr lang="es-ES" b="1" dirty="0"/>
              <a:t>Quienes pueden ser del régimen Pro Pyme</a:t>
            </a:r>
            <a:endParaRPr lang="es-CL" b="1" dirty="0"/>
          </a:p>
        </p:txBody>
      </p:sp>
      <p:sp>
        <p:nvSpPr>
          <p:cNvPr id="3" name="Marcador de contenido 2">
            <a:extLst>
              <a:ext uri="{FF2B5EF4-FFF2-40B4-BE49-F238E27FC236}">
                <a16:creationId xmlns:a16="http://schemas.microsoft.com/office/drawing/2014/main" id="{D13C6C1F-3285-4F76-BD6D-46DF01750F75}"/>
              </a:ext>
            </a:extLst>
          </p:cNvPr>
          <p:cNvSpPr>
            <a:spLocks noGrp="1"/>
          </p:cNvSpPr>
          <p:nvPr>
            <p:ph idx="1"/>
          </p:nvPr>
        </p:nvSpPr>
        <p:spPr>
          <a:xfrm>
            <a:off x="503584" y="2603500"/>
            <a:ext cx="11105320" cy="3416300"/>
          </a:xfrm>
        </p:spPr>
        <p:txBody>
          <a:bodyPr>
            <a:normAutofit/>
          </a:bodyPr>
          <a:lstStyle/>
          <a:p>
            <a:pPr marL="0" indent="0" algn="just">
              <a:buNone/>
            </a:pPr>
            <a:r>
              <a:rPr lang="es-ES" dirty="0"/>
              <a:t>Empresas de 1° Categoría excepto con un tope de 35% en los ingresos de:</a:t>
            </a:r>
          </a:p>
          <a:p>
            <a:pPr algn="just"/>
            <a:r>
              <a:rPr lang="es-CL" dirty="0"/>
              <a:t>Los ingresos provenientes de explotación de bienes inmuebles o capitales mobiliarios </a:t>
            </a:r>
          </a:p>
          <a:p>
            <a:pPr lvl="1" algn="just"/>
            <a:r>
              <a:rPr lang="es-CL" dirty="0"/>
              <a:t>No aplica para la explotación de bienes raíces agrícolas, compra venta de inmuebles ni servicios de alojamiento turístico</a:t>
            </a:r>
          </a:p>
          <a:p>
            <a:pPr algn="just"/>
            <a:r>
              <a:rPr lang="es-CL" dirty="0"/>
              <a:t>Tenencia o posesión de derechos sociales, acciones o cuotas de fondos de inversión, como los dividendos, pero no la enajenación</a:t>
            </a:r>
          </a:p>
          <a:p>
            <a:pPr algn="just"/>
            <a:r>
              <a:rPr lang="es-CL" dirty="0"/>
              <a:t>Participación en contratos de asociación o cuentas en participación</a:t>
            </a:r>
          </a:p>
          <a:p>
            <a:pPr marL="0" indent="0" algn="just">
              <a:buNone/>
            </a:pPr>
            <a:r>
              <a:rPr lang="es-CL" dirty="0"/>
              <a:t>El 100% corresponde a los ingresos brutos del giro, sin considerar las excepciones antes mencionadas.</a:t>
            </a:r>
          </a:p>
        </p:txBody>
      </p:sp>
    </p:spTree>
    <p:extLst>
      <p:ext uri="{BB962C8B-B14F-4D97-AF65-F5344CB8AC3E}">
        <p14:creationId xmlns:p14="http://schemas.microsoft.com/office/powerpoint/2010/main" val="34723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D98D4-191A-4838-88B6-93BB845FC498}"/>
              </a:ext>
            </a:extLst>
          </p:cNvPr>
          <p:cNvSpPr>
            <a:spLocks noGrp="1"/>
          </p:cNvSpPr>
          <p:nvPr>
            <p:ph type="title"/>
          </p:nvPr>
        </p:nvSpPr>
        <p:spPr/>
        <p:txBody>
          <a:bodyPr/>
          <a:lstStyle/>
          <a:p>
            <a:r>
              <a:rPr lang="es-ES" b="1" dirty="0"/>
              <a:t>Quienes pueden ser del régimen pro pyme Transparente</a:t>
            </a:r>
            <a:endParaRPr lang="es-CL" b="1" dirty="0"/>
          </a:p>
        </p:txBody>
      </p:sp>
      <p:sp>
        <p:nvSpPr>
          <p:cNvPr id="3" name="Marcador de contenido 2">
            <a:extLst>
              <a:ext uri="{FF2B5EF4-FFF2-40B4-BE49-F238E27FC236}">
                <a16:creationId xmlns:a16="http://schemas.microsoft.com/office/drawing/2014/main" id="{D13C6C1F-3285-4F76-BD6D-46DF01750F75}"/>
              </a:ext>
            </a:extLst>
          </p:cNvPr>
          <p:cNvSpPr>
            <a:spLocks noGrp="1"/>
          </p:cNvSpPr>
          <p:nvPr>
            <p:ph idx="1"/>
          </p:nvPr>
        </p:nvSpPr>
        <p:spPr>
          <a:xfrm>
            <a:off x="1813599" y="3216381"/>
            <a:ext cx="8564801" cy="4591878"/>
          </a:xfrm>
        </p:spPr>
        <p:txBody>
          <a:bodyPr>
            <a:normAutofit/>
          </a:bodyPr>
          <a:lstStyle/>
          <a:p>
            <a:pPr marL="0" indent="0" algn="just">
              <a:buNone/>
            </a:pPr>
            <a:r>
              <a:rPr lang="es-ES" dirty="0"/>
              <a:t>Además de cumplir los requisitos anteriores, los socios(as) de la empresa pro pyme transparente, no pueden ser personas jurídicas (empresas), es decir, los dueños(as) solo pueden ser personas naturales.</a:t>
            </a:r>
            <a:endParaRPr lang="es-CL" dirty="0"/>
          </a:p>
          <a:p>
            <a:pPr lvl="1" algn="just">
              <a:buFont typeface="Wingdings" panose="05000000000000000000" pitchFamily="2" charset="2"/>
              <a:buChar char="Ø"/>
            </a:pPr>
            <a:endParaRPr lang="es-CL" dirty="0"/>
          </a:p>
        </p:txBody>
      </p:sp>
    </p:spTree>
    <p:extLst>
      <p:ext uri="{BB962C8B-B14F-4D97-AF65-F5344CB8AC3E}">
        <p14:creationId xmlns:p14="http://schemas.microsoft.com/office/powerpoint/2010/main" val="155246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35E9D4-609F-4A9A-8811-047EEA5ECC90}"/>
              </a:ext>
            </a:extLst>
          </p:cNvPr>
          <p:cNvSpPr>
            <a:spLocks noGrp="1"/>
          </p:cNvSpPr>
          <p:nvPr>
            <p:ph type="title"/>
          </p:nvPr>
        </p:nvSpPr>
        <p:spPr>
          <a:xfrm>
            <a:off x="1154953" y="973668"/>
            <a:ext cx="9513047" cy="706964"/>
          </a:xfrm>
        </p:spPr>
        <p:txBody>
          <a:bodyPr/>
          <a:lstStyle/>
          <a:p>
            <a:r>
              <a:rPr lang="es-ES" b="1" dirty="0"/>
              <a:t>Para empresas que iniciaron desde 2020</a:t>
            </a:r>
            <a:endParaRPr lang="es-CL" b="1" dirty="0"/>
          </a:p>
        </p:txBody>
      </p:sp>
      <p:sp>
        <p:nvSpPr>
          <p:cNvPr id="3" name="Marcador de contenido 2">
            <a:extLst>
              <a:ext uri="{FF2B5EF4-FFF2-40B4-BE49-F238E27FC236}">
                <a16:creationId xmlns:a16="http://schemas.microsoft.com/office/drawing/2014/main" id="{609E2010-AF10-48E3-81F7-F01A7B00F386}"/>
              </a:ext>
            </a:extLst>
          </p:cNvPr>
          <p:cNvSpPr>
            <a:spLocks noGrp="1"/>
          </p:cNvSpPr>
          <p:nvPr>
            <p:ph idx="1"/>
          </p:nvPr>
        </p:nvSpPr>
        <p:spPr>
          <a:xfrm>
            <a:off x="510988" y="2268071"/>
            <a:ext cx="11170024" cy="4464423"/>
          </a:xfrm>
        </p:spPr>
        <p:txBody>
          <a:bodyPr>
            <a:normAutofit lnSpcReduction="10000"/>
          </a:bodyPr>
          <a:lstStyle/>
          <a:p>
            <a:pPr algn="just"/>
            <a:r>
              <a:rPr lang="es-ES" dirty="0"/>
              <a:t>Existe un plazo de 2 meses desde que se inician actividades para elegir el régimen de tributación</a:t>
            </a:r>
          </a:p>
          <a:p>
            <a:pPr algn="just"/>
            <a:r>
              <a:rPr lang="es-ES" dirty="0"/>
              <a:t>Si cumple con los requisitos para ser Pro Pyme General y no optan dentro del plazo a algún régimen, se le asignará de manera automática el régimen Pro Pyme General.</a:t>
            </a:r>
          </a:p>
          <a:p>
            <a:pPr algn="just"/>
            <a:r>
              <a:rPr lang="es-ES" dirty="0"/>
              <a:t>Si una empresa nueva se acogió al régimen 14 A y sus ingresos del 1° año no exceden las 1.000 UF y cumplan los requisitos para ser Pro Pyme General, de manera automática se reclasificarán al régimen Pro Pyme General.</a:t>
            </a:r>
          </a:p>
          <a:p>
            <a:pPr algn="just"/>
            <a:r>
              <a:rPr lang="es-ES" dirty="0"/>
              <a:t>Una empresa nueva puede elegir el régimen Pro Pyme Transparente hasta abril del próximo año, enviando una petición administrativa. Materia: Inscripción y/o cambio de </a:t>
            </a:r>
            <a:r>
              <a:rPr lang="es-ES" dirty="0" err="1"/>
              <a:t>regimen</a:t>
            </a:r>
            <a:r>
              <a:rPr lang="es-ES" dirty="0"/>
              <a:t> tributario excepcional. Descripción: “Se eleva esta solicitud para inscribir a la empresa desde el AÑO COMERCIAL 2022 en el régimen 14 D n°8 Pro Pyme Transparente, ya que de acuerdo a la resolución exenta 82 del 2020, las empresas con inicio de actividades a contar del 2020 "podrán realizarlo hasta el 30 de abril del año comercial siguiente al de su inicio de actividades, considerando que no hubieran hecho antes esa elección" de acuerdo al apartado D. Cambio de régimen tributario y tipo de contabilidad.”</a:t>
            </a:r>
          </a:p>
          <a:p>
            <a:pPr algn="just"/>
            <a:endParaRPr lang="es-CL" dirty="0"/>
          </a:p>
        </p:txBody>
      </p:sp>
    </p:spTree>
    <p:extLst>
      <p:ext uri="{BB962C8B-B14F-4D97-AF65-F5344CB8AC3E}">
        <p14:creationId xmlns:p14="http://schemas.microsoft.com/office/powerpoint/2010/main" val="195753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58C91A5E-EE78-484C-AA5B-C84B6AA04EDC}"/>
              </a:ext>
            </a:extLst>
          </p:cNvPr>
          <p:cNvSpPr>
            <a:spLocks noGrp="1"/>
          </p:cNvSpPr>
          <p:nvPr>
            <p:ph type="title"/>
          </p:nvPr>
        </p:nvSpPr>
        <p:spPr>
          <a:xfrm>
            <a:off x="821635" y="973667"/>
            <a:ext cx="3275530" cy="4833745"/>
          </a:xfrm>
        </p:spPr>
        <p:txBody>
          <a:bodyPr>
            <a:normAutofit/>
          </a:bodyPr>
          <a:lstStyle/>
          <a:p>
            <a:r>
              <a:rPr lang="es-ES" sz="3300" b="1" dirty="0">
                <a:solidFill>
                  <a:srgbClr val="EBEBEB"/>
                </a:solidFill>
              </a:rPr>
              <a:t>Requisitos para acogerse y permanecer</a:t>
            </a:r>
          </a:p>
        </p:txBody>
      </p:sp>
      <p:sp>
        <p:nvSpPr>
          <p:cNvPr id="23" name="Rectangle 2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Marcador de contenido 3">
            <a:extLst>
              <a:ext uri="{FF2B5EF4-FFF2-40B4-BE49-F238E27FC236}">
                <a16:creationId xmlns:a16="http://schemas.microsoft.com/office/drawing/2014/main" id="{909EB6FC-2B9A-4277-81F0-2AA8CD98E32B}"/>
              </a:ext>
            </a:extLst>
          </p:cNvPr>
          <p:cNvGraphicFramePr>
            <a:graphicFrameLocks noGrp="1"/>
          </p:cNvGraphicFramePr>
          <p:nvPr>
            <p:ph idx="1"/>
          </p:nvPr>
        </p:nvGraphicFramePr>
        <p:xfrm>
          <a:off x="5194300" y="808038"/>
          <a:ext cx="6798917"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064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A9858-EC4D-4974-B33A-747EA66EFC34}"/>
              </a:ext>
            </a:extLst>
          </p:cNvPr>
          <p:cNvSpPr>
            <a:spLocks noGrp="1"/>
          </p:cNvSpPr>
          <p:nvPr>
            <p:ph type="title"/>
          </p:nvPr>
        </p:nvSpPr>
        <p:spPr/>
        <p:txBody>
          <a:bodyPr/>
          <a:lstStyle/>
          <a:p>
            <a:r>
              <a:rPr lang="es-ES" b="1" dirty="0"/>
              <a:t>Normas de Relación</a:t>
            </a:r>
            <a:endParaRPr lang="es-CL" b="1" dirty="0"/>
          </a:p>
        </p:txBody>
      </p:sp>
      <p:graphicFrame>
        <p:nvGraphicFramePr>
          <p:cNvPr id="4" name="Marcador de contenido 3">
            <a:extLst>
              <a:ext uri="{FF2B5EF4-FFF2-40B4-BE49-F238E27FC236}">
                <a16:creationId xmlns:a16="http://schemas.microsoft.com/office/drawing/2014/main" id="{5E00DF00-EA4F-49B3-AA6E-A2687F93379C}"/>
              </a:ext>
            </a:extLst>
          </p:cNvPr>
          <p:cNvGraphicFramePr>
            <a:graphicFrameLocks noGrp="1"/>
          </p:cNvGraphicFramePr>
          <p:nvPr>
            <p:ph idx="1"/>
          </p:nvPr>
        </p:nvGraphicFramePr>
        <p:xfrm>
          <a:off x="542925" y="2286000"/>
          <a:ext cx="11153775" cy="416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854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8D737-A1B6-4EF0-080D-8E52478E7D09}"/>
              </a:ext>
            </a:extLst>
          </p:cNvPr>
          <p:cNvSpPr>
            <a:spLocks noGrp="1"/>
          </p:cNvSpPr>
          <p:nvPr>
            <p:ph type="title"/>
          </p:nvPr>
        </p:nvSpPr>
        <p:spPr>
          <a:xfrm>
            <a:off x="1154954" y="973668"/>
            <a:ext cx="10512327" cy="706964"/>
          </a:xfrm>
        </p:spPr>
        <p:txBody>
          <a:bodyPr/>
          <a:lstStyle/>
          <a:p>
            <a:r>
              <a:rPr lang="es-ES" b="1" dirty="0"/>
              <a:t>Impuesto Global Complementario AT 2023</a:t>
            </a:r>
            <a:endParaRPr lang="es-CL" b="1" dirty="0"/>
          </a:p>
        </p:txBody>
      </p:sp>
      <p:graphicFrame>
        <p:nvGraphicFramePr>
          <p:cNvPr id="4" name="Tabla 4">
            <a:extLst>
              <a:ext uri="{FF2B5EF4-FFF2-40B4-BE49-F238E27FC236}">
                <a16:creationId xmlns:a16="http://schemas.microsoft.com/office/drawing/2014/main" id="{F33D72EC-FEBE-D2D8-56A1-5F38637F9B1E}"/>
              </a:ext>
            </a:extLst>
          </p:cNvPr>
          <p:cNvGraphicFramePr>
            <a:graphicFrameLocks noGrp="1"/>
          </p:cNvGraphicFramePr>
          <p:nvPr>
            <p:ph idx="1"/>
            <p:extLst>
              <p:ext uri="{D42A27DB-BD31-4B8C-83A1-F6EECF244321}">
                <p14:modId xmlns:p14="http://schemas.microsoft.com/office/powerpoint/2010/main" val="2182394423"/>
              </p:ext>
            </p:extLst>
          </p:nvPr>
        </p:nvGraphicFramePr>
        <p:xfrm>
          <a:off x="3560155" y="2493209"/>
          <a:ext cx="4905693" cy="3708400"/>
        </p:xfrm>
        <a:graphic>
          <a:graphicData uri="http://schemas.openxmlformats.org/drawingml/2006/table">
            <a:tbl>
              <a:tblPr firstRow="1" bandRow="1">
                <a:tableStyleId>{7DF18680-E054-41AD-8BC1-D1AEF772440D}</a:tableStyleId>
              </a:tblPr>
              <a:tblGrid>
                <a:gridCol w="1346200">
                  <a:extLst>
                    <a:ext uri="{9D8B030D-6E8A-4147-A177-3AD203B41FA5}">
                      <a16:colId xmlns:a16="http://schemas.microsoft.com/office/drawing/2014/main" val="4253654269"/>
                    </a:ext>
                  </a:extLst>
                </a:gridCol>
                <a:gridCol w="1346200">
                  <a:extLst>
                    <a:ext uri="{9D8B030D-6E8A-4147-A177-3AD203B41FA5}">
                      <a16:colId xmlns:a16="http://schemas.microsoft.com/office/drawing/2014/main" val="46649579"/>
                    </a:ext>
                  </a:extLst>
                </a:gridCol>
                <a:gridCol w="994093">
                  <a:extLst>
                    <a:ext uri="{9D8B030D-6E8A-4147-A177-3AD203B41FA5}">
                      <a16:colId xmlns:a16="http://schemas.microsoft.com/office/drawing/2014/main" val="1789876495"/>
                    </a:ext>
                  </a:extLst>
                </a:gridCol>
                <a:gridCol w="1219200">
                  <a:extLst>
                    <a:ext uri="{9D8B030D-6E8A-4147-A177-3AD203B41FA5}">
                      <a16:colId xmlns:a16="http://schemas.microsoft.com/office/drawing/2014/main" val="2442562137"/>
                    </a:ext>
                  </a:extLst>
                </a:gridCol>
              </a:tblGrid>
              <a:tr h="370840">
                <a:tc gridSpan="4">
                  <a:txBody>
                    <a:bodyPr/>
                    <a:lstStyle/>
                    <a:p>
                      <a:pPr algn="ctr"/>
                      <a:r>
                        <a:rPr lang="es-ES" dirty="0">
                          <a:solidFill>
                            <a:sysClr val="windowText" lastClr="000000"/>
                          </a:solidFill>
                        </a:rPr>
                        <a:t>IGC AT 2023</a:t>
                      </a:r>
                      <a:endParaRPr lang="es-CL" dirty="0">
                        <a:solidFill>
                          <a:sysClr val="windowText" lastClr="000000"/>
                        </a:solidFill>
                      </a:endParaRPr>
                    </a:p>
                  </a:txBody>
                  <a:tcPr/>
                </a:tc>
                <a:tc hMerge="1">
                  <a:txBody>
                    <a:bodyPr/>
                    <a:lstStyle/>
                    <a:p>
                      <a:pPr algn="ctr"/>
                      <a:r>
                        <a:rPr lang="es-ES" dirty="0">
                          <a:solidFill>
                            <a:sysClr val="windowText" lastClr="000000"/>
                          </a:solidFill>
                        </a:rPr>
                        <a:t>Situación actual mensual IUSC </a:t>
                      </a:r>
                      <a:endParaRPr lang="es-CL" dirty="0">
                        <a:solidFill>
                          <a:sysClr val="windowText" lastClr="000000"/>
                        </a:solidFill>
                      </a:endParaRPr>
                    </a:p>
                  </a:txBody>
                  <a:tcPr/>
                </a:tc>
                <a:tc hMerge="1">
                  <a:txBody>
                    <a:bodyPr/>
                    <a:lstStyle/>
                    <a:p>
                      <a:endParaRPr lang="es-CL" dirty="0"/>
                    </a:p>
                  </a:txBody>
                  <a:tcPr/>
                </a:tc>
                <a:tc hMerge="1">
                  <a:txBody>
                    <a:bodyPr/>
                    <a:lstStyle/>
                    <a:p>
                      <a:pPr algn="ctr"/>
                      <a:endParaRPr lang="es-CL" dirty="0">
                        <a:solidFill>
                          <a:sysClr val="windowText" lastClr="000000"/>
                        </a:solidFill>
                      </a:endParaRPr>
                    </a:p>
                  </a:txBody>
                  <a:tcPr/>
                </a:tc>
                <a:extLst>
                  <a:ext uri="{0D108BD9-81ED-4DB2-BD59-A6C34878D82A}">
                    <a16:rowId xmlns:a16="http://schemas.microsoft.com/office/drawing/2014/main" val="409607637"/>
                  </a:ext>
                </a:extLst>
              </a:tr>
              <a:tr h="370840">
                <a:tc gridSpan="2">
                  <a:txBody>
                    <a:bodyPr/>
                    <a:lstStyle/>
                    <a:p>
                      <a:pPr algn="ctr"/>
                      <a:r>
                        <a:rPr lang="es-ES" dirty="0">
                          <a:solidFill>
                            <a:sysClr val="windowText" lastClr="000000"/>
                          </a:solidFill>
                        </a:rPr>
                        <a:t>RLI</a:t>
                      </a:r>
                      <a:endParaRPr lang="es-CL" dirty="0">
                        <a:solidFill>
                          <a:sysClr val="windowText" lastClr="000000"/>
                        </a:solidFill>
                      </a:endParaRPr>
                    </a:p>
                  </a:txBody>
                  <a:tcPr/>
                </a:tc>
                <a:tc hMerge="1">
                  <a:txBody>
                    <a:bodyPr/>
                    <a:lstStyle/>
                    <a:p>
                      <a:r>
                        <a:rPr lang="es-ES" dirty="0">
                          <a:solidFill>
                            <a:sysClr val="windowText" lastClr="000000"/>
                          </a:solidFill>
                        </a:rPr>
                        <a:t>RLI</a:t>
                      </a:r>
                      <a:endParaRPr lang="es-CL" dirty="0">
                        <a:solidFill>
                          <a:sysClr val="windowText" lastClr="000000"/>
                        </a:solidFill>
                      </a:endParaRPr>
                    </a:p>
                  </a:txBody>
                  <a:tcPr/>
                </a:tc>
                <a:tc>
                  <a:txBody>
                    <a:bodyPr/>
                    <a:lstStyle/>
                    <a:p>
                      <a:r>
                        <a:rPr lang="es-ES" dirty="0">
                          <a:solidFill>
                            <a:sysClr val="windowText" lastClr="000000"/>
                          </a:solidFill>
                        </a:rPr>
                        <a:t>Factor</a:t>
                      </a:r>
                      <a:endParaRPr lang="es-CL" dirty="0">
                        <a:solidFill>
                          <a:sysClr val="windowText" lastClr="000000"/>
                        </a:solidFill>
                      </a:endParaRPr>
                    </a:p>
                  </a:txBody>
                  <a:tcPr/>
                </a:tc>
                <a:tc>
                  <a:txBody>
                    <a:bodyPr/>
                    <a:lstStyle/>
                    <a:p>
                      <a:r>
                        <a:rPr lang="es-ES" dirty="0">
                          <a:solidFill>
                            <a:sysClr val="windowText" lastClr="000000"/>
                          </a:solidFill>
                        </a:rPr>
                        <a:t>Rebaja</a:t>
                      </a:r>
                      <a:endParaRPr lang="es-CL" dirty="0">
                        <a:solidFill>
                          <a:sysClr val="windowText" lastClr="000000"/>
                        </a:solidFill>
                      </a:endParaRPr>
                    </a:p>
                  </a:txBody>
                  <a:tcPr/>
                </a:tc>
                <a:extLst>
                  <a:ext uri="{0D108BD9-81ED-4DB2-BD59-A6C34878D82A}">
                    <a16:rowId xmlns:a16="http://schemas.microsoft.com/office/drawing/2014/main" val="1539736928"/>
                  </a:ext>
                </a:extLst>
              </a:tr>
              <a:tr h="370840">
                <a:tc>
                  <a:txBody>
                    <a:bodyPr/>
                    <a:lstStyle/>
                    <a:p>
                      <a:pPr algn="l" fontAlgn="b"/>
                      <a:endParaRPr lang="es-CL"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s-CL" sz="1800" b="0" u="none" strike="noStrike">
                          <a:solidFill>
                            <a:srgbClr val="000000"/>
                          </a:solidFill>
                          <a:effectLst/>
                        </a:rPr>
                        <a:t>     9.907.434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u="none" strike="noStrike" kern="1200" cap="none" spc="0" normalizeH="0" baseline="0" noProof="0" dirty="0">
                          <a:ln>
                            <a:noFill/>
                          </a:ln>
                          <a:solidFill>
                            <a:sysClr val="windowText" lastClr="000000"/>
                          </a:solidFill>
                          <a:effectLst/>
                          <a:uLnTx/>
                          <a:uFillTx/>
                        </a:rPr>
                        <a:t>Exento</a:t>
                      </a:r>
                      <a:endParaRPr kumimoji="0" lang="es-CL" sz="1800" b="0" i="0" u="none" strike="noStrike" kern="1200" cap="none" spc="0" normalizeH="0" baseline="0" noProof="0" dirty="0">
                        <a:ln>
                          <a:noFill/>
                        </a:ln>
                        <a:solidFill>
                          <a:sysClr val="windowText" lastClr="000000"/>
                        </a:solidFill>
                        <a:effectLst/>
                        <a:uLnTx/>
                        <a:uFillTx/>
                        <a:latin typeface="+mn-lt"/>
                        <a:ea typeface="+mn-ea"/>
                        <a:cs typeface="+mn-cs"/>
                      </a:endParaRPr>
                    </a:p>
                  </a:txBody>
                  <a:tcPr marL="6350" marR="6350" marT="6350" marB="0" anchor="b"/>
                </a:tc>
                <a:tc>
                  <a:txBody>
                    <a:bodyPr/>
                    <a:lstStyle/>
                    <a:p>
                      <a:pPr algn="l" fontAlgn="b"/>
                      <a:endParaRPr lang="es-CL"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80098020"/>
                  </a:ext>
                </a:extLst>
              </a:tr>
              <a:tr h="370840">
                <a:tc>
                  <a:txBody>
                    <a:bodyPr/>
                    <a:lstStyle/>
                    <a:p>
                      <a:pPr algn="l" fontAlgn="b"/>
                      <a:r>
                        <a:rPr lang="es-CL" sz="1800" b="0" u="none" strike="noStrike">
                          <a:solidFill>
                            <a:srgbClr val="000000"/>
                          </a:solidFill>
                          <a:effectLst/>
                        </a:rPr>
                        <a:t>     9.907.434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l" fontAlgn="b"/>
                      <a:r>
                        <a:rPr lang="es-CL" sz="1800" b="0" u="none" strike="noStrike" dirty="0">
                          <a:solidFill>
                            <a:srgbClr val="000000"/>
                          </a:solidFill>
                          <a:effectLst/>
                        </a:rPr>
                        <a:t>   22.016.520 </a:t>
                      </a:r>
                      <a:endParaRPr lang="es-CL" sz="1800" b="0" i="0" u="none" strike="noStrike" dirty="0">
                        <a:solidFill>
                          <a:srgbClr val="000000"/>
                        </a:solidFill>
                        <a:effectLst/>
                        <a:latin typeface="Century Gothic" panose="020B0502020202020204" pitchFamily="34" charset="0"/>
                      </a:endParaRPr>
                    </a:p>
                  </a:txBody>
                  <a:tcPr marL="6350" marR="6350" marT="6350" marB="0" anchor="b"/>
                </a:tc>
                <a:tc>
                  <a:txBody>
                    <a:bodyPr/>
                    <a:lstStyle/>
                    <a:p>
                      <a:pPr algn="ctr" fontAlgn="ctr"/>
                      <a:r>
                        <a:rPr lang="es-CL" sz="1800" b="0" u="none" strike="noStrike">
                          <a:solidFill>
                            <a:srgbClr val="000000"/>
                          </a:solidFill>
                          <a:effectLst/>
                        </a:rPr>
                        <a:t>4%</a:t>
                      </a:r>
                      <a:endParaRPr lang="es-CL" sz="18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l" fontAlgn="b"/>
                      <a:r>
                        <a:rPr lang="es-CL" sz="1800" b="0" u="none" strike="noStrike">
                          <a:solidFill>
                            <a:srgbClr val="000000"/>
                          </a:solidFill>
                          <a:effectLst/>
                        </a:rPr>
                        <a:t>      396.297 </a:t>
                      </a:r>
                      <a:endParaRPr lang="es-CL" sz="1800" b="0" i="0" u="none" strike="noStrike">
                        <a:solidFill>
                          <a:srgbClr val="000000"/>
                        </a:solidFill>
                        <a:effectLst/>
                        <a:latin typeface="Century Gothic" panose="020B0502020202020204" pitchFamily="34" charset="0"/>
                      </a:endParaRPr>
                    </a:p>
                  </a:txBody>
                  <a:tcPr marL="6350" marR="6350" marT="6350" marB="0" anchor="b"/>
                </a:tc>
                <a:extLst>
                  <a:ext uri="{0D108BD9-81ED-4DB2-BD59-A6C34878D82A}">
                    <a16:rowId xmlns:a16="http://schemas.microsoft.com/office/drawing/2014/main" val="2850862678"/>
                  </a:ext>
                </a:extLst>
              </a:tr>
              <a:tr h="370840">
                <a:tc>
                  <a:txBody>
                    <a:bodyPr/>
                    <a:lstStyle/>
                    <a:p>
                      <a:pPr algn="l" fontAlgn="b"/>
                      <a:r>
                        <a:rPr lang="es-CL" sz="1800" b="0" u="none" strike="noStrike">
                          <a:solidFill>
                            <a:srgbClr val="000000"/>
                          </a:solidFill>
                          <a:effectLst/>
                        </a:rPr>
                        <a:t>   22.016.520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l" fontAlgn="b"/>
                      <a:r>
                        <a:rPr lang="es-CL" sz="1800" b="0" u="none" strike="noStrike">
                          <a:solidFill>
                            <a:srgbClr val="000000"/>
                          </a:solidFill>
                          <a:effectLst/>
                        </a:rPr>
                        <a:t>   36.694.200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ctr" fontAlgn="ctr"/>
                      <a:r>
                        <a:rPr lang="es-CL" sz="1800" b="0" u="none" strike="noStrike">
                          <a:solidFill>
                            <a:srgbClr val="000000"/>
                          </a:solidFill>
                          <a:effectLst/>
                        </a:rPr>
                        <a:t>8%</a:t>
                      </a:r>
                      <a:endParaRPr lang="es-CL" sz="18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l" fontAlgn="b"/>
                      <a:r>
                        <a:rPr lang="es-CL" sz="1800" b="0" u="none" strike="noStrike" dirty="0">
                          <a:solidFill>
                            <a:srgbClr val="000000"/>
                          </a:solidFill>
                          <a:effectLst/>
                        </a:rPr>
                        <a:t>   1.276.958 </a:t>
                      </a:r>
                      <a:endParaRPr lang="es-CL" sz="1800" b="0" i="0" u="none" strike="noStrike" dirty="0">
                        <a:solidFill>
                          <a:srgbClr val="000000"/>
                        </a:solidFill>
                        <a:effectLst/>
                        <a:latin typeface="Century Gothic" panose="020B0502020202020204" pitchFamily="34" charset="0"/>
                      </a:endParaRPr>
                    </a:p>
                  </a:txBody>
                  <a:tcPr marL="6350" marR="6350" marT="6350" marB="0" anchor="b"/>
                </a:tc>
                <a:extLst>
                  <a:ext uri="{0D108BD9-81ED-4DB2-BD59-A6C34878D82A}">
                    <a16:rowId xmlns:a16="http://schemas.microsoft.com/office/drawing/2014/main" val="2057222278"/>
                  </a:ext>
                </a:extLst>
              </a:tr>
              <a:tr h="370840">
                <a:tc>
                  <a:txBody>
                    <a:bodyPr/>
                    <a:lstStyle/>
                    <a:p>
                      <a:pPr algn="l" fontAlgn="b"/>
                      <a:r>
                        <a:rPr lang="es-CL" sz="1800" b="0" u="none" strike="noStrike">
                          <a:solidFill>
                            <a:srgbClr val="000000"/>
                          </a:solidFill>
                          <a:effectLst/>
                        </a:rPr>
                        <a:t>   36.694.200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l" fontAlgn="b"/>
                      <a:r>
                        <a:rPr lang="es-CL" sz="1800" b="0" u="none" strike="noStrike">
                          <a:solidFill>
                            <a:srgbClr val="000000"/>
                          </a:solidFill>
                          <a:effectLst/>
                        </a:rPr>
                        <a:t>   51.371.880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ctr" fontAlgn="ctr"/>
                      <a:r>
                        <a:rPr lang="es-CL" sz="1800" b="0" u="none" strike="noStrike">
                          <a:solidFill>
                            <a:srgbClr val="000000"/>
                          </a:solidFill>
                          <a:effectLst/>
                        </a:rPr>
                        <a:t>14%</a:t>
                      </a:r>
                      <a:endParaRPr lang="es-CL" sz="18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l" fontAlgn="b"/>
                      <a:r>
                        <a:rPr lang="es-CL" sz="1800" b="0" u="none" strike="noStrike">
                          <a:solidFill>
                            <a:srgbClr val="000000"/>
                          </a:solidFill>
                          <a:effectLst/>
                        </a:rPr>
                        <a:t>   3.295.139 </a:t>
                      </a:r>
                      <a:endParaRPr lang="es-CL" sz="1800" b="0" i="0" u="none" strike="noStrike">
                        <a:solidFill>
                          <a:srgbClr val="000000"/>
                        </a:solidFill>
                        <a:effectLst/>
                        <a:latin typeface="Century Gothic" panose="020B0502020202020204" pitchFamily="34" charset="0"/>
                      </a:endParaRPr>
                    </a:p>
                  </a:txBody>
                  <a:tcPr marL="6350" marR="6350" marT="6350" marB="0" anchor="b"/>
                </a:tc>
                <a:extLst>
                  <a:ext uri="{0D108BD9-81ED-4DB2-BD59-A6C34878D82A}">
                    <a16:rowId xmlns:a16="http://schemas.microsoft.com/office/drawing/2014/main" val="1695879833"/>
                  </a:ext>
                </a:extLst>
              </a:tr>
              <a:tr h="370840">
                <a:tc>
                  <a:txBody>
                    <a:bodyPr/>
                    <a:lstStyle/>
                    <a:p>
                      <a:pPr algn="l" fontAlgn="b"/>
                      <a:r>
                        <a:rPr lang="es-CL" sz="1800" b="0" u="none" strike="noStrike">
                          <a:solidFill>
                            <a:srgbClr val="000000"/>
                          </a:solidFill>
                          <a:effectLst/>
                        </a:rPr>
                        <a:t>   51.371.880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l" fontAlgn="b"/>
                      <a:r>
                        <a:rPr lang="es-CL" sz="1800" b="0" u="none" strike="noStrike">
                          <a:solidFill>
                            <a:srgbClr val="000000"/>
                          </a:solidFill>
                          <a:effectLst/>
                        </a:rPr>
                        <a:t>   66.049.560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ctr" fontAlgn="ctr"/>
                      <a:r>
                        <a:rPr lang="es-CL" sz="1800" b="0" u="none" strike="noStrike">
                          <a:solidFill>
                            <a:srgbClr val="000000"/>
                          </a:solidFill>
                          <a:effectLst/>
                        </a:rPr>
                        <a:t>23%</a:t>
                      </a:r>
                      <a:endParaRPr lang="es-CL" sz="18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l" fontAlgn="b"/>
                      <a:r>
                        <a:rPr lang="es-CL" sz="1800" b="0" u="none" strike="noStrike">
                          <a:solidFill>
                            <a:srgbClr val="000000"/>
                          </a:solidFill>
                          <a:effectLst/>
                        </a:rPr>
                        <a:t>   8.175.468 </a:t>
                      </a:r>
                      <a:endParaRPr lang="es-CL" sz="1800" b="0" i="0" u="none" strike="noStrike">
                        <a:solidFill>
                          <a:srgbClr val="000000"/>
                        </a:solidFill>
                        <a:effectLst/>
                        <a:latin typeface="Century Gothic" panose="020B0502020202020204" pitchFamily="34" charset="0"/>
                      </a:endParaRPr>
                    </a:p>
                  </a:txBody>
                  <a:tcPr marL="6350" marR="6350" marT="6350" marB="0" anchor="b"/>
                </a:tc>
                <a:extLst>
                  <a:ext uri="{0D108BD9-81ED-4DB2-BD59-A6C34878D82A}">
                    <a16:rowId xmlns:a16="http://schemas.microsoft.com/office/drawing/2014/main" val="2808344056"/>
                  </a:ext>
                </a:extLst>
              </a:tr>
              <a:tr h="370840">
                <a:tc>
                  <a:txBody>
                    <a:bodyPr/>
                    <a:lstStyle/>
                    <a:p>
                      <a:pPr algn="l" fontAlgn="b"/>
                      <a:r>
                        <a:rPr lang="es-CL" sz="1800" b="0" u="none" strike="noStrike">
                          <a:solidFill>
                            <a:srgbClr val="000000"/>
                          </a:solidFill>
                          <a:effectLst/>
                        </a:rPr>
                        <a:t>   66.049.560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l" fontAlgn="b"/>
                      <a:r>
                        <a:rPr lang="es-CL" sz="1800" b="0" u="none" strike="noStrike">
                          <a:solidFill>
                            <a:srgbClr val="000000"/>
                          </a:solidFill>
                          <a:effectLst/>
                        </a:rPr>
                        <a:t>   88.066.080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ctr" fontAlgn="ctr"/>
                      <a:r>
                        <a:rPr lang="es-CL" sz="1800" b="0" u="none" strike="noStrike">
                          <a:solidFill>
                            <a:srgbClr val="000000"/>
                          </a:solidFill>
                          <a:effectLst/>
                        </a:rPr>
                        <a:t>30%</a:t>
                      </a:r>
                      <a:endParaRPr lang="es-CL" sz="18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l" fontAlgn="b"/>
                      <a:r>
                        <a:rPr lang="es-CL" sz="1800" b="0" u="none" strike="noStrike">
                          <a:solidFill>
                            <a:srgbClr val="000000"/>
                          </a:solidFill>
                          <a:effectLst/>
                        </a:rPr>
                        <a:t> 13.063.135 </a:t>
                      </a:r>
                      <a:endParaRPr lang="es-CL" sz="1800" b="0" i="0" u="none" strike="noStrike">
                        <a:solidFill>
                          <a:srgbClr val="000000"/>
                        </a:solidFill>
                        <a:effectLst/>
                        <a:latin typeface="Century Gothic" panose="020B0502020202020204" pitchFamily="34" charset="0"/>
                      </a:endParaRPr>
                    </a:p>
                  </a:txBody>
                  <a:tcPr marL="6350" marR="6350" marT="6350" marB="0" anchor="b"/>
                </a:tc>
                <a:extLst>
                  <a:ext uri="{0D108BD9-81ED-4DB2-BD59-A6C34878D82A}">
                    <a16:rowId xmlns:a16="http://schemas.microsoft.com/office/drawing/2014/main" val="1114918839"/>
                  </a:ext>
                </a:extLst>
              </a:tr>
              <a:tr h="370840">
                <a:tc>
                  <a:txBody>
                    <a:bodyPr/>
                    <a:lstStyle/>
                    <a:p>
                      <a:pPr algn="l" fontAlgn="b"/>
                      <a:r>
                        <a:rPr lang="es-CL" sz="1800" b="0" u="none" strike="noStrike">
                          <a:solidFill>
                            <a:srgbClr val="000000"/>
                          </a:solidFill>
                          <a:effectLst/>
                        </a:rPr>
                        <a:t>   88.066.080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l" fontAlgn="b"/>
                      <a:r>
                        <a:rPr lang="es-CL" sz="1800" b="0" u="none" strike="noStrike">
                          <a:solidFill>
                            <a:srgbClr val="000000"/>
                          </a:solidFill>
                          <a:effectLst/>
                        </a:rPr>
                        <a:t> 227.504.040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ctr" fontAlgn="ctr"/>
                      <a:r>
                        <a:rPr lang="es-CL" sz="1800" b="0" u="none" strike="noStrike">
                          <a:solidFill>
                            <a:srgbClr val="000000"/>
                          </a:solidFill>
                          <a:effectLst/>
                        </a:rPr>
                        <a:t>35%</a:t>
                      </a:r>
                      <a:endParaRPr lang="es-CL" sz="18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l" fontAlgn="b"/>
                      <a:r>
                        <a:rPr lang="es-CL" sz="1800" b="0" u="none" strike="noStrike">
                          <a:solidFill>
                            <a:srgbClr val="000000"/>
                          </a:solidFill>
                          <a:effectLst/>
                        </a:rPr>
                        <a:t> 17.114.175 </a:t>
                      </a:r>
                      <a:endParaRPr lang="es-CL" sz="1800" b="0" i="0" u="none" strike="noStrike">
                        <a:solidFill>
                          <a:srgbClr val="000000"/>
                        </a:solidFill>
                        <a:effectLst/>
                        <a:latin typeface="Century Gothic" panose="020B0502020202020204" pitchFamily="34" charset="0"/>
                      </a:endParaRPr>
                    </a:p>
                  </a:txBody>
                  <a:tcPr marL="6350" marR="6350" marT="6350" marB="0" anchor="b"/>
                </a:tc>
                <a:extLst>
                  <a:ext uri="{0D108BD9-81ED-4DB2-BD59-A6C34878D82A}">
                    <a16:rowId xmlns:a16="http://schemas.microsoft.com/office/drawing/2014/main" val="588035556"/>
                  </a:ext>
                </a:extLst>
              </a:tr>
              <a:tr h="370840">
                <a:tc>
                  <a:txBody>
                    <a:bodyPr/>
                    <a:lstStyle/>
                    <a:p>
                      <a:pPr algn="l" fontAlgn="b"/>
                      <a:r>
                        <a:rPr lang="es-CL" sz="1800" b="0" u="none" strike="noStrike">
                          <a:solidFill>
                            <a:srgbClr val="000000"/>
                          </a:solidFill>
                          <a:effectLst/>
                        </a:rPr>
                        <a:t> 227.504.040 </a:t>
                      </a:r>
                      <a:endParaRPr lang="es-CL" sz="1800" b="0" i="0" u="none" strike="noStrike">
                        <a:solidFill>
                          <a:srgbClr val="000000"/>
                        </a:solidFill>
                        <a:effectLst/>
                        <a:latin typeface="Century Gothic" panose="020B0502020202020204" pitchFamily="34" charset="0"/>
                      </a:endParaRPr>
                    </a:p>
                  </a:txBody>
                  <a:tcPr marL="6350" marR="6350" marT="6350" marB="0" anchor="b"/>
                </a:tc>
                <a:tc>
                  <a:txBody>
                    <a:bodyPr/>
                    <a:lstStyle/>
                    <a:p>
                      <a:pPr algn="l" fontAlgn="b"/>
                      <a:r>
                        <a:rPr lang="es-CL" sz="1800" b="0" u="none" strike="noStrike" dirty="0">
                          <a:solidFill>
                            <a:srgbClr val="000000"/>
                          </a:solidFill>
                          <a:effectLst/>
                        </a:rPr>
                        <a:t>                   - </a:t>
                      </a:r>
                      <a:endParaRPr lang="es-CL" sz="1800" b="0" i="0" u="none" strike="noStrike" dirty="0">
                        <a:solidFill>
                          <a:srgbClr val="000000"/>
                        </a:solidFill>
                        <a:effectLst/>
                        <a:latin typeface="Century Gothic" panose="020B0502020202020204" pitchFamily="34" charset="0"/>
                      </a:endParaRPr>
                    </a:p>
                  </a:txBody>
                  <a:tcPr marL="6350" marR="6350" marT="6350" marB="0" anchor="b"/>
                </a:tc>
                <a:tc>
                  <a:txBody>
                    <a:bodyPr/>
                    <a:lstStyle/>
                    <a:p>
                      <a:pPr algn="ctr" fontAlgn="ctr"/>
                      <a:r>
                        <a:rPr lang="es-CL" sz="1800" b="0" u="none" strike="noStrike">
                          <a:solidFill>
                            <a:srgbClr val="000000"/>
                          </a:solidFill>
                          <a:effectLst/>
                        </a:rPr>
                        <a:t>40%</a:t>
                      </a:r>
                      <a:endParaRPr lang="es-CL" sz="18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l" fontAlgn="b"/>
                      <a:r>
                        <a:rPr lang="es-CL" sz="1800" b="0" u="none" strike="noStrike" dirty="0">
                          <a:solidFill>
                            <a:srgbClr val="000000"/>
                          </a:solidFill>
                          <a:effectLst/>
                        </a:rPr>
                        <a:t> 28.489.377 </a:t>
                      </a:r>
                      <a:endParaRPr lang="es-CL" sz="1800" b="0" i="0" u="none" strike="noStrike" dirty="0">
                        <a:solidFill>
                          <a:srgbClr val="000000"/>
                        </a:solidFill>
                        <a:effectLst/>
                        <a:latin typeface="Century Gothic" panose="020B0502020202020204" pitchFamily="34" charset="0"/>
                      </a:endParaRPr>
                    </a:p>
                  </a:txBody>
                  <a:tcPr marL="6350" marR="6350" marT="6350" marB="0" anchor="b"/>
                </a:tc>
                <a:extLst>
                  <a:ext uri="{0D108BD9-81ED-4DB2-BD59-A6C34878D82A}">
                    <a16:rowId xmlns:a16="http://schemas.microsoft.com/office/drawing/2014/main" val="1498052392"/>
                  </a:ext>
                </a:extLst>
              </a:tr>
            </a:tbl>
          </a:graphicData>
        </a:graphic>
      </p:graphicFrame>
    </p:spTree>
    <p:extLst>
      <p:ext uri="{BB962C8B-B14F-4D97-AF65-F5344CB8AC3E}">
        <p14:creationId xmlns:p14="http://schemas.microsoft.com/office/powerpoint/2010/main" val="1478302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5.4"/>
</p:tagLst>
</file>

<file path=ppt/tags/tag2.xml><?xml version="1.0" encoding="utf-8"?>
<p:tagLst xmlns:a="http://schemas.openxmlformats.org/drawingml/2006/main" xmlns:r="http://schemas.openxmlformats.org/officeDocument/2006/relationships" xmlns:p="http://schemas.openxmlformats.org/presentationml/2006/main">
  <p:tag name="TIMING" val="|55.4"/>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ala de reuniones Ion">
  <a:themeElements>
    <a:clrScheme name="Sala de reuniones Ion">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la de reuniones Ion">
  <a:themeElements>
    <a:clrScheme name="Sala de reuniones 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Sala de reuniones Ion">
  <a:themeElements>
    <a:clrScheme name="Sala de reuniones Ion">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2043</TotalTime>
  <Words>806</Words>
  <Application>Microsoft Office PowerPoint</Application>
  <PresentationFormat>Panorámica</PresentationFormat>
  <Paragraphs>139</Paragraphs>
  <Slides>16</Slides>
  <Notes>6</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16</vt:i4>
      </vt:variant>
    </vt:vector>
  </HeadingPairs>
  <TitlesOfParts>
    <vt:vector size="25" baseType="lpstr">
      <vt:lpstr>Calibri</vt:lpstr>
      <vt:lpstr>Wingdings</vt:lpstr>
      <vt:lpstr>Century Gothic</vt:lpstr>
      <vt:lpstr>Noto Sans Symbols</vt:lpstr>
      <vt:lpstr>Arial</vt:lpstr>
      <vt:lpstr>Wingdings 3</vt:lpstr>
      <vt:lpstr>Sala de reuniones Ion</vt:lpstr>
      <vt:lpstr>Sala de reuniones Ion</vt:lpstr>
      <vt:lpstr>Sala de reuniones Ion</vt:lpstr>
      <vt:lpstr>Día 3: Pro Pyme Transparente</vt:lpstr>
      <vt:lpstr>Contenido</vt:lpstr>
      <vt:lpstr>Regímenes Pro Pyme Circular n°62, 2020</vt:lpstr>
      <vt:lpstr>Quienes pueden ser del régimen Pro Pyme</vt:lpstr>
      <vt:lpstr>Quienes pueden ser del régimen pro pyme Transparente</vt:lpstr>
      <vt:lpstr>Para empresas que iniciaron desde 2020</vt:lpstr>
      <vt:lpstr>Requisitos para acogerse y permanecer</vt:lpstr>
      <vt:lpstr>Normas de Relación</vt:lpstr>
      <vt:lpstr>Impuesto Global Complementario AT 2023</vt:lpstr>
      <vt:lpstr>Cupón de descuento “propyme” 60% de rebaja</vt:lpstr>
      <vt:lpstr>Curso CONTABILIDAD BÁSICA</vt:lpstr>
      <vt:lpstr>Curso OPERACIÓN RENTA PRO PYME</vt:lpstr>
      <vt:lpstr>Curso OBLIGACIONES TRIBUTARIAS MENSUALES</vt:lpstr>
      <vt:lpstr>Curso LEGISLACIÓN LABORAL</vt:lpstr>
      <vt:lpstr>Software Nubox</vt:lpstr>
      <vt:lpstr>Muchas gracias por tu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Regímenes Tributarios:  Charla Gratuita: (Comenzamos a las 19:05)</dc:title>
  <dc:creator>Fernanda Elena Silva GonzÃ¡lez</dc:creator>
  <cp:lastModifiedBy>Fernanda Elena Silva GonzÃ¡lez</cp:lastModifiedBy>
  <cp:revision>15</cp:revision>
  <dcterms:created xsi:type="dcterms:W3CDTF">2021-01-28T18:52:27Z</dcterms:created>
  <dcterms:modified xsi:type="dcterms:W3CDTF">2023-05-24T22:56:59Z</dcterms:modified>
</cp:coreProperties>
</file>