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930" r:id="rId2"/>
    <p:sldMasterId id="2147483950" r:id="rId3"/>
  </p:sldMasterIdLst>
  <p:notesMasterIdLst>
    <p:notesMasterId r:id="rId27"/>
  </p:notesMasterIdLst>
  <p:sldIdLst>
    <p:sldId id="339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01" r:id="rId21"/>
    <p:sldId id="289" r:id="rId22"/>
    <p:sldId id="295" r:id="rId23"/>
    <p:sldId id="340" r:id="rId24"/>
    <p:sldId id="341" r:id="rId25"/>
    <p:sldId id="292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entury Gothic" panose="020B0502020202020204" pitchFamily="34" charset="0"/>
      <p:regular r:id="rId32"/>
      <p:bold r:id="rId33"/>
      <p:italic r:id="rId34"/>
      <p:boldItalic r:id="rId35"/>
    </p:embeddedFont>
    <p:embeddedFont>
      <p:font typeface="Wingdings 3" panose="05040102010807070707" pitchFamily="18" charset="2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7" roundtripDataSignature="AMtx7mjopjoEhDaVhLK1ieyRMVmSWMrK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0194629-FD5D-4148-8061-70AF551460FA}">
  <a:tblStyle styleId="{A0194629-FD5D-4148-8061-70AF551460FA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6FB"/>
          </a:solidFill>
        </a:fill>
      </a:tcStyle>
    </a:wholeTbl>
    <a:band1H>
      <a:tcTxStyle/>
      <a:tcStyle>
        <a:tcBdr/>
        <a:fill>
          <a:solidFill>
            <a:srgbClr val="D5EDF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5EDF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660"/>
  </p:normalViewPr>
  <p:slideViewPr>
    <p:cSldViewPr snapToGrid="0">
      <p:cViewPr varScale="1">
        <p:scale>
          <a:sx n="56" d="100"/>
          <a:sy n="56" d="100"/>
        </p:scale>
        <p:origin x="7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font" Target="fonts/font7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5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BD4892-F08D-4DC4-B676-8BFF8CB7009B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CL"/>
        </a:p>
      </dgm:t>
    </dgm:pt>
    <dgm:pt modelId="{EB38A78B-E410-460B-BA17-436106D12BD4}">
      <dgm:prSet phldrT="[Texto]" custT="1"/>
      <dgm:spPr/>
      <dgm:t>
        <a:bodyPr/>
        <a:lstStyle/>
        <a:p>
          <a:r>
            <a:rPr lang="es-ES" sz="2000" b="1" dirty="0"/>
            <a:t>Contratos </a:t>
          </a:r>
          <a:br>
            <a:rPr lang="es-ES" sz="2000" b="1" dirty="0"/>
          </a:br>
          <a:endParaRPr lang="es-CL" sz="2000" b="1" dirty="0"/>
        </a:p>
      </dgm:t>
    </dgm:pt>
    <dgm:pt modelId="{484A98AC-087F-4938-B77C-11523E33055D}" type="parTrans" cxnId="{D3E3A209-34CB-4B0C-ACE0-87B608268438}">
      <dgm:prSet/>
      <dgm:spPr/>
      <dgm:t>
        <a:bodyPr/>
        <a:lstStyle/>
        <a:p>
          <a:endParaRPr lang="es-CL" sz="3200" b="1"/>
        </a:p>
      </dgm:t>
    </dgm:pt>
    <dgm:pt modelId="{9C8EC5E8-3C82-49E4-9A97-A252146CBC0D}" type="sibTrans" cxnId="{D3E3A209-34CB-4B0C-ACE0-87B608268438}">
      <dgm:prSet/>
      <dgm:spPr/>
      <dgm:t>
        <a:bodyPr/>
        <a:lstStyle/>
        <a:p>
          <a:endParaRPr lang="es-CL" sz="3200" b="1"/>
        </a:p>
      </dgm:t>
    </dgm:pt>
    <dgm:pt modelId="{C5269A7A-91BA-44DC-A381-68F187DBC5AD}">
      <dgm:prSet phldrT="[Texto]" custT="1"/>
      <dgm:spPr/>
      <dgm:t>
        <a:bodyPr/>
        <a:lstStyle/>
        <a:p>
          <a:r>
            <a:rPr lang="es-ES" sz="2000" b="1" dirty="0"/>
            <a:t>Remuneraciones</a:t>
          </a:r>
          <a:br>
            <a:rPr lang="es-ES" sz="2000" b="1" dirty="0"/>
          </a:br>
          <a:endParaRPr lang="es-CL" sz="2000" b="1" dirty="0"/>
        </a:p>
      </dgm:t>
    </dgm:pt>
    <dgm:pt modelId="{996E06C8-7244-4E82-B78C-0EB1D9A25F95}" type="parTrans" cxnId="{11D793B7-1855-48BC-B151-2327369D0796}">
      <dgm:prSet/>
      <dgm:spPr/>
      <dgm:t>
        <a:bodyPr/>
        <a:lstStyle/>
        <a:p>
          <a:endParaRPr lang="es-CL" sz="3200" b="1"/>
        </a:p>
      </dgm:t>
    </dgm:pt>
    <dgm:pt modelId="{279F4327-47FA-43EC-940C-8B0ED0FA120A}" type="sibTrans" cxnId="{11D793B7-1855-48BC-B151-2327369D0796}">
      <dgm:prSet/>
      <dgm:spPr/>
      <dgm:t>
        <a:bodyPr/>
        <a:lstStyle/>
        <a:p>
          <a:endParaRPr lang="es-CL" sz="3200" b="1"/>
        </a:p>
      </dgm:t>
    </dgm:pt>
    <dgm:pt modelId="{FAD72722-78E8-4F41-84A2-456FA74A35E1}">
      <dgm:prSet phldrT="[Texto]" custT="1"/>
      <dgm:spPr/>
      <dgm:t>
        <a:bodyPr/>
        <a:lstStyle/>
        <a:p>
          <a:r>
            <a:rPr lang="es-ES" sz="2000" b="1" dirty="0"/>
            <a:t>Liquidación</a:t>
          </a:r>
          <a:br>
            <a:rPr lang="es-ES" sz="2000" b="1" dirty="0"/>
          </a:br>
          <a:endParaRPr lang="es-CL" sz="2000" b="1" dirty="0"/>
        </a:p>
      </dgm:t>
    </dgm:pt>
    <dgm:pt modelId="{73B0BD60-B1E6-41B8-B899-2627FA90CF0E}" type="parTrans" cxnId="{66766ABE-C8CB-4D31-8D73-A9E0708DA2C8}">
      <dgm:prSet/>
      <dgm:spPr/>
      <dgm:t>
        <a:bodyPr/>
        <a:lstStyle/>
        <a:p>
          <a:endParaRPr lang="es-CL" sz="3200" b="1"/>
        </a:p>
      </dgm:t>
    </dgm:pt>
    <dgm:pt modelId="{BAC5AF97-9139-49CC-8635-435BD392CC4B}" type="sibTrans" cxnId="{66766ABE-C8CB-4D31-8D73-A9E0708DA2C8}">
      <dgm:prSet/>
      <dgm:spPr/>
      <dgm:t>
        <a:bodyPr/>
        <a:lstStyle/>
        <a:p>
          <a:endParaRPr lang="es-CL" sz="3200" b="1"/>
        </a:p>
      </dgm:t>
    </dgm:pt>
    <dgm:pt modelId="{9FC6E1EE-ED6F-40FE-8809-B6456335785F}">
      <dgm:prSet phldrT="[Texto]" custT="1"/>
      <dgm:spPr/>
      <dgm:t>
        <a:bodyPr/>
        <a:lstStyle/>
        <a:p>
          <a:r>
            <a:rPr lang="es-ES" sz="2000" b="1" dirty="0" err="1"/>
            <a:t>Previred</a:t>
          </a:r>
          <a:endParaRPr lang="es-ES" sz="2000" b="1" dirty="0"/>
        </a:p>
        <a:p>
          <a:r>
            <a:rPr lang="es-ES" sz="2000" b="1" dirty="0"/>
            <a:t>LRE</a:t>
          </a:r>
          <a:endParaRPr lang="es-CL" sz="2000" b="1" dirty="0"/>
        </a:p>
      </dgm:t>
    </dgm:pt>
    <dgm:pt modelId="{9A88F76C-581D-469F-A677-A506A920A608}" type="parTrans" cxnId="{A79C2303-C464-4913-B44B-BECA07230013}">
      <dgm:prSet/>
      <dgm:spPr/>
      <dgm:t>
        <a:bodyPr/>
        <a:lstStyle/>
        <a:p>
          <a:endParaRPr lang="es-CL" sz="3200"/>
        </a:p>
      </dgm:t>
    </dgm:pt>
    <dgm:pt modelId="{B6AF404D-9CE7-48EB-AD22-97E252FEC862}" type="sibTrans" cxnId="{A79C2303-C464-4913-B44B-BECA07230013}">
      <dgm:prSet/>
      <dgm:spPr/>
      <dgm:t>
        <a:bodyPr/>
        <a:lstStyle/>
        <a:p>
          <a:endParaRPr lang="es-CL" sz="3200"/>
        </a:p>
      </dgm:t>
    </dgm:pt>
    <dgm:pt modelId="{BF04DAA9-F4E1-47FF-BF98-EAC441E7EBAF}">
      <dgm:prSet phldrT="[Texto]" custT="1"/>
      <dgm:spPr/>
      <dgm:t>
        <a:bodyPr/>
        <a:lstStyle/>
        <a:p>
          <a:r>
            <a:rPr lang="es-ES" sz="2000" b="1" dirty="0"/>
            <a:t>Finiquito</a:t>
          </a:r>
          <a:br>
            <a:rPr lang="es-ES" sz="2000" b="1" dirty="0"/>
          </a:br>
          <a:endParaRPr lang="es-CL" sz="2000" b="1" dirty="0"/>
        </a:p>
      </dgm:t>
    </dgm:pt>
    <dgm:pt modelId="{65EDEE70-8626-4554-BF9D-35E4733F2E8B}" type="parTrans" cxnId="{4B426F0F-851A-4ADC-87F0-18BA9749DB79}">
      <dgm:prSet/>
      <dgm:spPr/>
      <dgm:t>
        <a:bodyPr/>
        <a:lstStyle/>
        <a:p>
          <a:endParaRPr lang="es-CL" sz="3200"/>
        </a:p>
      </dgm:t>
    </dgm:pt>
    <dgm:pt modelId="{EE8ED56B-44FA-4634-97AA-148614D811E1}" type="sibTrans" cxnId="{4B426F0F-851A-4ADC-87F0-18BA9749DB79}">
      <dgm:prSet/>
      <dgm:spPr/>
      <dgm:t>
        <a:bodyPr/>
        <a:lstStyle/>
        <a:p>
          <a:endParaRPr lang="es-CL" sz="3200"/>
        </a:p>
      </dgm:t>
    </dgm:pt>
    <dgm:pt modelId="{A1A2DF13-36E5-4399-86CC-5B68B74C45DD}" type="pres">
      <dgm:prSet presAssocID="{08BD4892-F08D-4DC4-B676-8BFF8CB7009B}" presName="Name0" presStyleCnt="0">
        <dgm:presLayoutVars>
          <dgm:dir/>
          <dgm:animLvl val="lvl"/>
          <dgm:resizeHandles val="exact"/>
        </dgm:presLayoutVars>
      </dgm:prSet>
      <dgm:spPr/>
    </dgm:pt>
    <dgm:pt modelId="{5CEB3A0F-0E3A-443A-B488-865683EB15A9}" type="pres">
      <dgm:prSet presAssocID="{EB38A78B-E410-460B-BA17-436106D12BD4}" presName="parTxOnly" presStyleLbl="node1" presStyleIdx="0" presStyleCnt="5" custScaleX="97307">
        <dgm:presLayoutVars>
          <dgm:chMax val="0"/>
          <dgm:chPref val="0"/>
          <dgm:bulletEnabled val="1"/>
        </dgm:presLayoutVars>
      </dgm:prSet>
      <dgm:spPr/>
    </dgm:pt>
    <dgm:pt modelId="{35DC3A2C-ED57-4D16-8457-70A1C2B221AB}" type="pres">
      <dgm:prSet presAssocID="{9C8EC5E8-3C82-49E4-9A97-A252146CBC0D}" presName="parTxOnlySpace" presStyleCnt="0"/>
      <dgm:spPr/>
    </dgm:pt>
    <dgm:pt modelId="{53653DA0-376A-48E2-A5A5-5E5FC3872C18}" type="pres">
      <dgm:prSet presAssocID="{C5269A7A-91BA-44DC-A381-68F187DBC5AD}" presName="parTxOnly" presStyleLbl="node1" presStyleIdx="1" presStyleCnt="5" custScaleX="137176">
        <dgm:presLayoutVars>
          <dgm:chMax val="0"/>
          <dgm:chPref val="0"/>
          <dgm:bulletEnabled val="1"/>
        </dgm:presLayoutVars>
      </dgm:prSet>
      <dgm:spPr/>
    </dgm:pt>
    <dgm:pt modelId="{E1337299-8697-41C0-B6BB-7C2503C81E8F}" type="pres">
      <dgm:prSet presAssocID="{279F4327-47FA-43EC-940C-8B0ED0FA120A}" presName="parTxOnlySpace" presStyleCnt="0"/>
      <dgm:spPr/>
    </dgm:pt>
    <dgm:pt modelId="{4FE12654-4130-4732-B412-01841F84FE7F}" type="pres">
      <dgm:prSet presAssocID="{FAD72722-78E8-4F41-84A2-456FA74A35E1}" presName="parTxOnly" presStyleLbl="node1" presStyleIdx="2" presStyleCnt="5" custScaleX="107482">
        <dgm:presLayoutVars>
          <dgm:chMax val="0"/>
          <dgm:chPref val="0"/>
          <dgm:bulletEnabled val="1"/>
        </dgm:presLayoutVars>
      </dgm:prSet>
      <dgm:spPr/>
    </dgm:pt>
    <dgm:pt modelId="{9C65BE0F-5EDA-4CF4-97E2-87D959567B67}" type="pres">
      <dgm:prSet presAssocID="{BAC5AF97-9139-49CC-8635-435BD392CC4B}" presName="parTxOnlySpace" presStyleCnt="0"/>
      <dgm:spPr/>
    </dgm:pt>
    <dgm:pt modelId="{62025550-619A-4C2E-9136-DF64EECCA174}" type="pres">
      <dgm:prSet presAssocID="{9FC6E1EE-ED6F-40FE-8809-B6456335785F}" presName="parTxOnly" presStyleLbl="node1" presStyleIdx="3" presStyleCnt="5" custScaleX="98156">
        <dgm:presLayoutVars>
          <dgm:chMax val="0"/>
          <dgm:chPref val="0"/>
          <dgm:bulletEnabled val="1"/>
        </dgm:presLayoutVars>
      </dgm:prSet>
      <dgm:spPr/>
    </dgm:pt>
    <dgm:pt modelId="{76FA8D7B-F4D6-4EB4-AABC-520C355BE75C}" type="pres">
      <dgm:prSet presAssocID="{B6AF404D-9CE7-48EB-AD22-97E252FEC862}" presName="parTxOnlySpace" presStyleCnt="0"/>
      <dgm:spPr/>
    </dgm:pt>
    <dgm:pt modelId="{986A3EA9-BB90-4520-8824-A25A1659EDEA}" type="pres">
      <dgm:prSet presAssocID="{BF04DAA9-F4E1-47FF-BF98-EAC441E7EBA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A79C2303-C464-4913-B44B-BECA07230013}" srcId="{08BD4892-F08D-4DC4-B676-8BFF8CB7009B}" destId="{9FC6E1EE-ED6F-40FE-8809-B6456335785F}" srcOrd="3" destOrd="0" parTransId="{9A88F76C-581D-469F-A677-A506A920A608}" sibTransId="{B6AF404D-9CE7-48EB-AD22-97E252FEC862}"/>
    <dgm:cxn modelId="{D3E3A209-34CB-4B0C-ACE0-87B608268438}" srcId="{08BD4892-F08D-4DC4-B676-8BFF8CB7009B}" destId="{EB38A78B-E410-460B-BA17-436106D12BD4}" srcOrd="0" destOrd="0" parTransId="{484A98AC-087F-4938-B77C-11523E33055D}" sibTransId="{9C8EC5E8-3C82-49E4-9A97-A252146CBC0D}"/>
    <dgm:cxn modelId="{4B426F0F-851A-4ADC-87F0-18BA9749DB79}" srcId="{08BD4892-F08D-4DC4-B676-8BFF8CB7009B}" destId="{BF04DAA9-F4E1-47FF-BF98-EAC441E7EBAF}" srcOrd="4" destOrd="0" parTransId="{65EDEE70-8626-4554-BF9D-35E4733F2E8B}" sibTransId="{EE8ED56B-44FA-4634-97AA-148614D811E1}"/>
    <dgm:cxn modelId="{08014A66-9DD7-4507-9B40-E2C6AE51955C}" type="presOf" srcId="{BF04DAA9-F4E1-47FF-BF98-EAC441E7EBAF}" destId="{986A3EA9-BB90-4520-8824-A25A1659EDEA}" srcOrd="0" destOrd="0" presId="urn:microsoft.com/office/officeart/2005/8/layout/chevron1"/>
    <dgm:cxn modelId="{98633E4C-8B5B-4FDE-9100-B020FCA4D682}" type="presOf" srcId="{EB38A78B-E410-460B-BA17-436106D12BD4}" destId="{5CEB3A0F-0E3A-443A-B488-865683EB15A9}" srcOrd="0" destOrd="0" presId="urn:microsoft.com/office/officeart/2005/8/layout/chevron1"/>
    <dgm:cxn modelId="{EF241473-7C33-4B5C-9A6E-A9AAB2E53CD5}" type="presOf" srcId="{FAD72722-78E8-4F41-84A2-456FA74A35E1}" destId="{4FE12654-4130-4732-B412-01841F84FE7F}" srcOrd="0" destOrd="0" presId="urn:microsoft.com/office/officeart/2005/8/layout/chevron1"/>
    <dgm:cxn modelId="{3FF98E8F-15D3-4229-9072-76372336193B}" type="presOf" srcId="{C5269A7A-91BA-44DC-A381-68F187DBC5AD}" destId="{53653DA0-376A-48E2-A5A5-5E5FC3872C18}" srcOrd="0" destOrd="0" presId="urn:microsoft.com/office/officeart/2005/8/layout/chevron1"/>
    <dgm:cxn modelId="{11D793B7-1855-48BC-B151-2327369D0796}" srcId="{08BD4892-F08D-4DC4-B676-8BFF8CB7009B}" destId="{C5269A7A-91BA-44DC-A381-68F187DBC5AD}" srcOrd="1" destOrd="0" parTransId="{996E06C8-7244-4E82-B78C-0EB1D9A25F95}" sibTransId="{279F4327-47FA-43EC-940C-8B0ED0FA120A}"/>
    <dgm:cxn modelId="{66766ABE-C8CB-4D31-8D73-A9E0708DA2C8}" srcId="{08BD4892-F08D-4DC4-B676-8BFF8CB7009B}" destId="{FAD72722-78E8-4F41-84A2-456FA74A35E1}" srcOrd="2" destOrd="0" parTransId="{73B0BD60-B1E6-41B8-B899-2627FA90CF0E}" sibTransId="{BAC5AF97-9139-49CC-8635-435BD392CC4B}"/>
    <dgm:cxn modelId="{3E6FDDD2-326D-4876-88DA-4E469CA60215}" type="presOf" srcId="{9FC6E1EE-ED6F-40FE-8809-B6456335785F}" destId="{62025550-619A-4C2E-9136-DF64EECCA174}" srcOrd="0" destOrd="0" presId="urn:microsoft.com/office/officeart/2005/8/layout/chevron1"/>
    <dgm:cxn modelId="{2BE180DF-E6F5-4C32-9D0F-867482E46531}" type="presOf" srcId="{08BD4892-F08D-4DC4-B676-8BFF8CB7009B}" destId="{A1A2DF13-36E5-4399-86CC-5B68B74C45DD}" srcOrd="0" destOrd="0" presId="urn:microsoft.com/office/officeart/2005/8/layout/chevron1"/>
    <dgm:cxn modelId="{41A2FDA0-6917-4A0E-9070-7DE177E24BE0}" type="presParOf" srcId="{A1A2DF13-36E5-4399-86CC-5B68B74C45DD}" destId="{5CEB3A0F-0E3A-443A-B488-865683EB15A9}" srcOrd="0" destOrd="0" presId="urn:microsoft.com/office/officeart/2005/8/layout/chevron1"/>
    <dgm:cxn modelId="{D5FD1D2B-3129-43E1-8742-4D3CB492ACEC}" type="presParOf" srcId="{A1A2DF13-36E5-4399-86CC-5B68B74C45DD}" destId="{35DC3A2C-ED57-4D16-8457-70A1C2B221AB}" srcOrd="1" destOrd="0" presId="urn:microsoft.com/office/officeart/2005/8/layout/chevron1"/>
    <dgm:cxn modelId="{C609D089-A8C9-41C4-8983-C4C879456D5D}" type="presParOf" srcId="{A1A2DF13-36E5-4399-86CC-5B68B74C45DD}" destId="{53653DA0-376A-48E2-A5A5-5E5FC3872C18}" srcOrd="2" destOrd="0" presId="urn:microsoft.com/office/officeart/2005/8/layout/chevron1"/>
    <dgm:cxn modelId="{E5C707DB-BEE4-4D79-BD36-B6D726F5ACCE}" type="presParOf" srcId="{A1A2DF13-36E5-4399-86CC-5B68B74C45DD}" destId="{E1337299-8697-41C0-B6BB-7C2503C81E8F}" srcOrd="3" destOrd="0" presId="urn:microsoft.com/office/officeart/2005/8/layout/chevron1"/>
    <dgm:cxn modelId="{90967A12-C6CF-4708-8634-9A9BAB930234}" type="presParOf" srcId="{A1A2DF13-36E5-4399-86CC-5B68B74C45DD}" destId="{4FE12654-4130-4732-B412-01841F84FE7F}" srcOrd="4" destOrd="0" presId="urn:microsoft.com/office/officeart/2005/8/layout/chevron1"/>
    <dgm:cxn modelId="{72053270-3E70-4A03-AC3C-04C00EAFB70E}" type="presParOf" srcId="{A1A2DF13-36E5-4399-86CC-5B68B74C45DD}" destId="{9C65BE0F-5EDA-4CF4-97E2-87D959567B67}" srcOrd="5" destOrd="0" presId="urn:microsoft.com/office/officeart/2005/8/layout/chevron1"/>
    <dgm:cxn modelId="{00ED4A0F-E26D-48D3-A68B-F470D31180EB}" type="presParOf" srcId="{A1A2DF13-36E5-4399-86CC-5B68B74C45DD}" destId="{62025550-619A-4C2E-9136-DF64EECCA174}" srcOrd="6" destOrd="0" presId="urn:microsoft.com/office/officeart/2005/8/layout/chevron1"/>
    <dgm:cxn modelId="{0691ED9D-AE48-4505-9515-364ACE7F5379}" type="presParOf" srcId="{A1A2DF13-36E5-4399-86CC-5B68B74C45DD}" destId="{76FA8D7B-F4D6-4EB4-AABC-520C355BE75C}" srcOrd="7" destOrd="0" presId="urn:microsoft.com/office/officeart/2005/8/layout/chevron1"/>
    <dgm:cxn modelId="{D453486E-A8AE-4DA9-896F-F3ED3EAC8FFB}" type="presParOf" srcId="{A1A2DF13-36E5-4399-86CC-5B68B74C45DD}" destId="{986A3EA9-BB90-4520-8824-A25A1659EDE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C70ED8-AFEF-4D20-AA5E-AF8E1A48FD2E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CL"/>
        </a:p>
      </dgm:t>
    </dgm:pt>
    <dgm:pt modelId="{BA04BB59-C550-4F79-8BEA-9680E456C7D3}">
      <dgm:prSet phldrT="[Texto]"/>
      <dgm:spPr/>
      <dgm:t>
        <a:bodyPr/>
        <a:lstStyle/>
        <a:p>
          <a:r>
            <a:rPr lang="es-ES" b="1" dirty="0"/>
            <a:t>3 clases</a:t>
          </a:r>
          <a:endParaRPr lang="es-CL" b="1" dirty="0"/>
        </a:p>
      </dgm:t>
    </dgm:pt>
    <dgm:pt modelId="{156740F6-CD8D-4FD5-91B9-95E5473AADD0}" type="parTrans" cxnId="{2C05DEA2-6A96-4B1D-81F8-44DCCEAB2E65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DA844BC1-202E-4389-8295-C320068EEE96}" type="sibTrans" cxnId="{2C05DEA2-6A96-4B1D-81F8-44DCCEAB2E65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60F09A8F-F008-4631-A773-F776F69F1BED}">
      <dgm:prSet phldrT="[Texto]"/>
      <dgm:spPr/>
      <dgm:t>
        <a:bodyPr/>
        <a:lstStyle/>
        <a:p>
          <a:r>
            <a:rPr lang="es-ES" b="1" dirty="0"/>
            <a:t>120 minutos</a:t>
          </a:r>
          <a:endParaRPr lang="es-CL" b="1" dirty="0"/>
        </a:p>
      </dgm:t>
    </dgm:pt>
    <dgm:pt modelId="{85F209B3-925A-4204-94B7-745FACEBCD30}" type="parTrans" cxnId="{182E1DF8-4FA7-41EB-A33B-D85D8C9CD4D2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A4DC687F-DA16-488F-A3A4-1BB756B370E9}" type="sibTrans" cxnId="{182E1DF8-4FA7-41EB-A33B-D85D8C9CD4D2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8C191216-20FA-4F16-A656-53931B457904}">
      <dgm:prSet phldrT="[Texto]"/>
      <dgm:spPr/>
      <dgm:t>
        <a:bodyPr/>
        <a:lstStyle/>
        <a:p>
          <a:r>
            <a:rPr lang="es-ES" b="1"/>
            <a:t>Personalizadas</a:t>
          </a:r>
          <a:endParaRPr lang="es-CL" b="1" dirty="0"/>
        </a:p>
      </dgm:t>
    </dgm:pt>
    <dgm:pt modelId="{8148C87B-0747-437A-9142-5C335696803B}" type="parTrans" cxnId="{1D99C3D5-CF29-4062-BD2A-D35873A20E57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651105DF-4CFB-4F9E-8E09-55284B4F208F}" type="sibTrans" cxnId="{1D99C3D5-CF29-4062-BD2A-D35873A20E57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0A34A01A-BECF-431A-8D38-2EA3F76460C2}">
      <dgm:prSet phldrT="[Texto]"/>
      <dgm:spPr/>
      <dgm:t>
        <a:bodyPr/>
        <a:lstStyle/>
        <a:p>
          <a:r>
            <a:rPr lang="es-ES" b="1"/>
            <a:t>Pocos cupos</a:t>
          </a:r>
          <a:endParaRPr lang="es-CL" b="1" dirty="0"/>
        </a:p>
      </dgm:t>
    </dgm:pt>
    <dgm:pt modelId="{44BFBE32-FFA3-43D5-9421-FAE1633F5984}" type="parTrans" cxnId="{BF38C1DD-CB0A-4D09-BF3A-83CDBF2E25F0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8F0BF350-F1B1-4C86-A355-3E46BCA27A32}" type="sibTrans" cxnId="{BF38C1DD-CB0A-4D09-BF3A-83CDBF2E25F0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CEC3A076-EB74-4B62-900B-8D7523910B12}">
      <dgm:prSet phldrT="[Texto]"/>
      <dgm:spPr/>
      <dgm:t>
        <a:bodyPr/>
        <a:lstStyle/>
        <a:p>
          <a:r>
            <a:rPr lang="es-ES" b="1" dirty="0"/>
            <a:t>Grabadas</a:t>
          </a:r>
          <a:endParaRPr lang="es-CL" b="1" dirty="0"/>
        </a:p>
      </dgm:t>
    </dgm:pt>
    <dgm:pt modelId="{7F5A9418-20E3-4548-B24D-24C12B482210}" type="parTrans" cxnId="{CC0E2252-973E-4263-AA58-B682248735A4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B0297E56-BD5A-47E4-9BBC-FF6BDCF424EA}" type="sibTrans" cxnId="{CC0E2252-973E-4263-AA58-B682248735A4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B887A3F4-D981-4FC7-9DB3-6F2FBFFFBDA7}">
      <dgm:prSet phldrT="[Texto]"/>
      <dgm:spPr/>
      <dgm:t>
        <a:bodyPr/>
        <a:lstStyle/>
        <a:p>
          <a:r>
            <a:rPr lang="es-ES" b="1" dirty="0"/>
            <a:t>Todo el material visto</a:t>
          </a:r>
          <a:endParaRPr lang="es-CL" b="1" dirty="0"/>
        </a:p>
      </dgm:t>
    </dgm:pt>
    <dgm:pt modelId="{AE4791FF-FFA0-4A73-B13B-7766763A9539}" type="parTrans" cxnId="{F671F2C4-C188-4FD4-8103-6B55ADB87146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93C1E8CD-4DC1-4314-A8D7-EA1800327A23}" type="sibTrans" cxnId="{F671F2C4-C188-4FD4-8103-6B55ADB87146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D37457F8-5EB8-4280-BF46-DDCE99674FC9}" type="pres">
      <dgm:prSet presAssocID="{24C70ED8-AFEF-4D20-AA5E-AF8E1A48FD2E}" presName="Name0" presStyleCnt="0">
        <dgm:presLayoutVars>
          <dgm:dir/>
          <dgm:animLvl val="lvl"/>
          <dgm:resizeHandles val="exact"/>
        </dgm:presLayoutVars>
      </dgm:prSet>
      <dgm:spPr/>
    </dgm:pt>
    <dgm:pt modelId="{15A19F94-2551-4E4D-89A0-78D6DDB38BFB}" type="pres">
      <dgm:prSet presAssocID="{BA04BB59-C550-4F79-8BEA-9680E456C7D3}" presName="composite" presStyleCnt="0"/>
      <dgm:spPr/>
    </dgm:pt>
    <dgm:pt modelId="{2FADA9E6-4538-459E-ABCE-1517A19C3156}" type="pres">
      <dgm:prSet presAssocID="{BA04BB59-C550-4F79-8BEA-9680E456C7D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106DCAD-F01C-4FEF-9E31-CACBECCE599A}" type="pres">
      <dgm:prSet presAssocID="{BA04BB59-C550-4F79-8BEA-9680E456C7D3}" presName="desTx" presStyleLbl="alignAccFollowNode1" presStyleIdx="0" presStyleCnt="3">
        <dgm:presLayoutVars>
          <dgm:bulletEnabled val="1"/>
        </dgm:presLayoutVars>
      </dgm:prSet>
      <dgm:spPr/>
    </dgm:pt>
    <dgm:pt modelId="{FC5C8526-EBA7-41E0-9E38-D6E72B1EB6E5}" type="pres">
      <dgm:prSet presAssocID="{DA844BC1-202E-4389-8295-C320068EEE96}" presName="space" presStyleCnt="0"/>
      <dgm:spPr/>
    </dgm:pt>
    <dgm:pt modelId="{AEAE4487-9A3B-4472-B2BD-E2005A82F687}" type="pres">
      <dgm:prSet presAssocID="{8C191216-20FA-4F16-A656-53931B457904}" presName="composite" presStyleCnt="0"/>
      <dgm:spPr/>
    </dgm:pt>
    <dgm:pt modelId="{A0D85DD4-8FBB-417D-9880-7A87EFE05502}" type="pres">
      <dgm:prSet presAssocID="{8C191216-20FA-4F16-A656-53931B45790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8CB1F97-3EA6-43E6-B54D-C6EF758F227B}" type="pres">
      <dgm:prSet presAssocID="{8C191216-20FA-4F16-A656-53931B457904}" presName="desTx" presStyleLbl="alignAccFollowNode1" presStyleIdx="1" presStyleCnt="3">
        <dgm:presLayoutVars>
          <dgm:bulletEnabled val="1"/>
        </dgm:presLayoutVars>
      </dgm:prSet>
      <dgm:spPr/>
    </dgm:pt>
    <dgm:pt modelId="{587A1115-32C5-4141-8AA5-E075D04159DF}" type="pres">
      <dgm:prSet presAssocID="{651105DF-4CFB-4F9E-8E09-55284B4F208F}" presName="space" presStyleCnt="0"/>
      <dgm:spPr/>
    </dgm:pt>
    <dgm:pt modelId="{0EF16835-64A1-40EE-88DD-1912DA63D98D}" type="pres">
      <dgm:prSet presAssocID="{CEC3A076-EB74-4B62-900B-8D7523910B12}" presName="composite" presStyleCnt="0"/>
      <dgm:spPr/>
    </dgm:pt>
    <dgm:pt modelId="{674B68C1-D8C5-4E76-A8AE-018266CBE42C}" type="pres">
      <dgm:prSet presAssocID="{CEC3A076-EB74-4B62-900B-8D7523910B1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123923F-E007-44CE-A9D8-03002FB695A1}" type="pres">
      <dgm:prSet presAssocID="{CEC3A076-EB74-4B62-900B-8D7523910B1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F50D20A-7D2E-425D-A0C4-AA62E82E8131}" type="presOf" srcId="{60F09A8F-F008-4631-A773-F776F69F1BED}" destId="{2106DCAD-F01C-4FEF-9E31-CACBECCE599A}" srcOrd="0" destOrd="0" presId="urn:microsoft.com/office/officeart/2005/8/layout/hList1"/>
    <dgm:cxn modelId="{E356153A-B454-4892-A06D-1BA7D5DFDD1A}" type="presOf" srcId="{B887A3F4-D981-4FC7-9DB3-6F2FBFFFBDA7}" destId="{1123923F-E007-44CE-A9D8-03002FB695A1}" srcOrd="0" destOrd="0" presId="urn:microsoft.com/office/officeart/2005/8/layout/hList1"/>
    <dgm:cxn modelId="{F93FD75F-8759-47D2-9D4B-74F4513A310D}" type="presOf" srcId="{CEC3A076-EB74-4B62-900B-8D7523910B12}" destId="{674B68C1-D8C5-4E76-A8AE-018266CBE42C}" srcOrd="0" destOrd="0" presId="urn:microsoft.com/office/officeart/2005/8/layout/hList1"/>
    <dgm:cxn modelId="{CC0E2252-973E-4263-AA58-B682248735A4}" srcId="{24C70ED8-AFEF-4D20-AA5E-AF8E1A48FD2E}" destId="{CEC3A076-EB74-4B62-900B-8D7523910B12}" srcOrd="2" destOrd="0" parTransId="{7F5A9418-20E3-4548-B24D-24C12B482210}" sibTransId="{B0297E56-BD5A-47E4-9BBC-FF6BDCF424EA}"/>
    <dgm:cxn modelId="{B10F3C74-B708-4827-9E50-1B2D06CF5ED6}" type="presOf" srcId="{8C191216-20FA-4F16-A656-53931B457904}" destId="{A0D85DD4-8FBB-417D-9880-7A87EFE05502}" srcOrd="0" destOrd="0" presId="urn:microsoft.com/office/officeart/2005/8/layout/hList1"/>
    <dgm:cxn modelId="{C2DA988C-F31D-4395-ADFB-64C491C87868}" type="presOf" srcId="{0A34A01A-BECF-431A-8D38-2EA3F76460C2}" destId="{98CB1F97-3EA6-43E6-B54D-C6EF758F227B}" srcOrd="0" destOrd="0" presId="urn:microsoft.com/office/officeart/2005/8/layout/hList1"/>
    <dgm:cxn modelId="{2C05DEA2-6A96-4B1D-81F8-44DCCEAB2E65}" srcId="{24C70ED8-AFEF-4D20-AA5E-AF8E1A48FD2E}" destId="{BA04BB59-C550-4F79-8BEA-9680E456C7D3}" srcOrd="0" destOrd="0" parTransId="{156740F6-CD8D-4FD5-91B9-95E5473AADD0}" sibTransId="{DA844BC1-202E-4389-8295-C320068EEE96}"/>
    <dgm:cxn modelId="{F671F2C4-C188-4FD4-8103-6B55ADB87146}" srcId="{CEC3A076-EB74-4B62-900B-8D7523910B12}" destId="{B887A3F4-D981-4FC7-9DB3-6F2FBFFFBDA7}" srcOrd="0" destOrd="0" parTransId="{AE4791FF-FFA0-4A73-B13B-7766763A9539}" sibTransId="{93C1E8CD-4DC1-4314-A8D7-EA1800327A23}"/>
    <dgm:cxn modelId="{49B63DCB-B2B8-423D-BD9C-8188817BD693}" type="presOf" srcId="{24C70ED8-AFEF-4D20-AA5E-AF8E1A48FD2E}" destId="{D37457F8-5EB8-4280-BF46-DDCE99674FC9}" srcOrd="0" destOrd="0" presId="urn:microsoft.com/office/officeart/2005/8/layout/hList1"/>
    <dgm:cxn modelId="{E4F84DCC-FC3D-41BD-B653-9DA93541A130}" type="presOf" srcId="{BA04BB59-C550-4F79-8BEA-9680E456C7D3}" destId="{2FADA9E6-4538-459E-ABCE-1517A19C3156}" srcOrd="0" destOrd="0" presId="urn:microsoft.com/office/officeart/2005/8/layout/hList1"/>
    <dgm:cxn modelId="{1D99C3D5-CF29-4062-BD2A-D35873A20E57}" srcId="{24C70ED8-AFEF-4D20-AA5E-AF8E1A48FD2E}" destId="{8C191216-20FA-4F16-A656-53931B457904}" srcOrd="1" destOrd="0" parTransId="{8148C87B-0747-437A-9142-5C335696803B}" sibTransId="{651105DF-4CFB-4F9E-8E09-55284B4F208F}"/>
    <dgm:cxn modelId="{BF38C1DD-CB0A-4D09-BF3A-83CDBF2E25F0}" srcId="{8C191216-20FA-4F16-A656-53931B457904}" destId="{0A34A01A-BECF-431A-8D38-2EA3F76460C2}" srcOrd="0" destOrd="0" parTransId="{44BFBE32-FFA3-43D5-9421-FAE1633F5984}" sibTransId="{8F0BF350-F1B1-4C86-A355-3E46BCA27A32}"/>
    <dgm:cxn modelId="{182E1DF8-4FA7-41EB-A33B-D85D8C9CD4D2}" srcId="{BA04BB59-C550-4F79-8BEA-9680E456C7D3}" destId="{60F09A8F-F008-4631-A773-F776F69F1BED}" srcOrd="0" destOrd="0" parTransId="{85F209B3-925A-4204-94B7-745FACEBCD30}" sibTransId="{A4DC687F-DA16-488F-A3A4-1BB756B370E9}"/>
    <dgm:cxn modelId="{6A649F9D-2091-48DB-AFB7-A96AFD462F2E}" type="presParOf" srcId="{D37457F8-5EB8-4280-BF46-DDCE99674FC9}" destId="{15A19F94-2551-4E4D-89A0-78D6DDB38BFB}" srcOrd="0" destOrd="0" presId="urn:microsoft.com/office/officeart/2005/8/layout/hList1"/>
    <dgm:cxn modelId="{C8E154C2-805D-45AC-A4AE-2525CC96985D}" type="presParOf" srcId="{15A19F94-2551-4E4D-89A0-78D6DDB38BFB}" destId="{2FADA9E6-4538-459E-ABCE-1517A19C3156}" srcOrd="0" destOrd="0" presId="urn:microsoft.com/office/officeart/2005/8/layout/hList1"/>
    <dgm:cxn modelId="{E30D25DD-152E-44E5-8CF2-645280480A48}" type="presParOf" srcId="{15A19F94-2551-4E4D-89A0-78D6DDB38BFB}" destId="{2106DCAD-F01C-4FEF-9E31-CACBECCE599A}" srcOrd="1" destOrd="0" presId="urn:microsoft.com/office/officeart/2005/8/layout/hList1"/>
    <dgm:cxn modelId="{E519C841-2A65-41EB-81BE-3146AD63A1E8}" type="presParOf" srcId="{D37457F8-5EB8-4280-BF46-DDCE99674FC9}" destId="{FC5C8526-EBA7-41E0-9E38-D6E72B1EB6E5}" srcOrd="1" destOrd="0" presId="urn:microsoft.com/office/officeart/2005/8/layout/hList1"/>
    <dgm:cxn modelId="{F861C31F-6219-438C-950E-288AD73E170C}" type="presParOf" srcId="{D37457F8-5EB8-4280-BF46-DDCE99674FC9}" destId="{AEAE4487-9A3B-4472-B2BD-E2005A82F687}" srcOrd="2" destOrd="0" presId="urn:microsoft.com/office/officeart/2005/8/layout/hList1"/>
    <dgm:cxn modelId="{4F1FCCBF-8D6F-43DE-B113-24B2A0C1C8D1}" type="presParOf" srcId="{AEAE4487-9A3B-4472-B2BD-E2005A82F687}" destId="{A0D85DD4-8FBB-417D-9880-7A87EFE05502}" srcOrd="0" destOrd="0" presId="urn:microsoft.com/office/officeart/2005/8/layout/hList1"/>
    <dgm:cxn modelId="{1737F3AC-5A13-4045-8AFA-885826A19503}" type="presParOf" srcId="{AEAE4487-9A3B-4472-B2BD-E2005A82F687}" destId="{98CB1F97-3EA6-43E6-B54D-C6EF758F227B}" srcOrd="1" destOrd="0" presId="urn:microsoft.com/office/officeart/2005/8/layout/hList1"/>
    <dgm:cxn modelId="{E78CFD65-3E5D-4B80-8F71-B8D278A7325E}" type="presParOf" srcId="{D37457F8-5EB8-4280-BF46-DDCE99674FC9}" destId="{587A1115-32C5-4141-8AA5-E075D04159DF}" srcOrd="3" destOrd="0" presId="urn:microsoft.com/office/officeart/2005/8/layout/hList1"/>
    <dgm:cxn modelId="{2B3644F5-3FA5-4CFE-80E5-E961A1948195}" type="presParOf" srcId="{D37457F8-5EB8-4280-BF46-DDCE99674FC9}" destId="{0EF16835-64A1-40EE-88DD-1912DA63D98D}" srcOrd="4" destOrd="0" presId="urn:microsoft.com/office/officeart/2005/8/layout/hList1"/>
    <dgm:cxn modelId="{7FDC1894-D783-41E0-A253-EE7CA68CC89E}" type="presParOf" srcId="{0EF16835-64A1-40EE-88DD-1912DA63D98D}" destId="{674B68C1-D8C5-4E76-A8AE-018266CBE42C}" srcOrd="0" destOrd="0" presId="urn:microsoft.com/office/officeart/2005/8/layout/hList1"/>
    <dgm:cxn modelId="{E56C5E41-18F3-4B7E-9913-5E51F8747A4D}" type="presParOf" srcId="{0EF16835-64A1-40EE-88DD-1912DA63D98D}" destId="{1123923F-E007-44CE-A9D8-03002FB695A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BD4892-F08D-4DC4-B676-8BFF8CB7009B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CL"/>
        </a:p>
      </dgm:t>
    </dgm:pt>
    <dgm:pt modelId="{EB38A78B-E410-460B-BA17-436106D12BD4}">
      <dgm:prSet phldrT="[Texto]" custT="1"/>
      <dgm:spPr/>
      <dgm:t>
        <a:bodyPr/>
        <a:lstStyle/>
        <a:p>
          <a:r>
            <a:rPr lang="es-ES" sz="2000" b="1" dirty="0"/>
            <a:t>Libro Diario</a:t>
          </a:r>
          <a:endParaRPr lang="es-CL" sz="2000" b="1" dirty="0"/>
        </a:p>
      </dgm:t>
    </dgm:pt>
    <dgm:pt modelId="{484A98AC-087F-4938-B77C-11523E33055D}" type="parTrans" cxnId="{D3E3A209-34CB-4B0C-ACE0-87B608268438}">
      <dgm:prSet/>
      <dgm:spPr/>
      <dgm:t>
        <a:bodyPr/>
        <a:lstStyle/>
        <a:p>
          <a:endParaRPr lang="es-CL" sz="3200" b="1"/>
        </a:p>
      </dgm:t>
    </dgm:pt>
    <dgm:pt modelId="{9C8EC5E8-3C82-49E4-9A97-A252146CBC0D}" type="sibTrans" cxnId="{D3E3A209-34CB-4B0C-ACE0-87B608268438}">
      <dgm:prSet/>
      <dgm:spPr/>
      <dgm:t>
        <a:bodyPr/>
        <a:lstStyle/>
        <a:p>
          <a:endParaRPr lang="es-CL" sz="3200" b="1"/>
        </a:p>
      </dgm:t>
    </dgm:pt>
    <dgm:pt modelId="{C5269A7A-91BA-44DC-A381-68F187DBC5AD}">
      <dgm:prSet phldrT="[Texto]" custT="1"/>
      <dgm:spPr/>
      <dgm:t>
        <a:bodyPr/>
        <a:lstStyle/>
        <a:p>
          <a:r>
            <a:rPr lang="es-ES" sz="2000" b="1" dirty="0"/>
            <a:t>Libro Mayor</a:t>
          </a:r>
          <a:endParaRPr lang="es-CL" sz="2000" b="1" dirty="0"/>
        </a:p>
      </dgm:t>
    </dgm:pt>
    <dgm:pt modelId="{996E06C8-7244-4E82-B78C-0EB1D9A25F95}" type="parTrans" cxnId="{11D793B7-1855-48BC-B151-2327369D0796}">
      <dgm:prSet/>
      <dgm:spPr/>
      <dgm:t>
        <a:bodyPr/>
        <a:lstStyle/>
        <a:p>
          <a:endParaRPr lang="es-CL" sz="3200" b="1"/>
        </a:p>
      </dgm:t>
    </dgm:pt>
    <dgm:pt modelId="{279F4327-47FA-43EC-940C-8B0ED0FA120A}" type="sibTrans" cxnId="{11D793B7-1855-48BC-B151-2327369D0796}">
      <dgm:prSet/>
      <dgm:spPr/>
      <dgm:t>
        <a:bodyPr/>
        <a:lstStyle/>
        <a:p>
          <a:endParaRPr lang="es-CL" sz="3200" b="1"/>
        </a:p>
      </dgm:t>
    </dgm:pt>
    <dgm:pt modelId="{FAD72722-78E8-4F41-84A2-456FA74A35E1}">
      <dgm:prSet phldrT="[Texto]" custT="1"/>
      <dgm:spPr/>
      <dgm:t>
        <a:bodyPr/>
        <a:lstStyle/>
        <a:p>
          <a:r>
            <a:rPr lang="es-ES" sz="2000" b="1" dirty="0"/>
            <a:t>Balance</a:t>
          </a:r>
          <a:endParaRPr lang="es-CL" sz="2000" b="1" dirty="0"/>
        </a:p>
      </dgm:t>
    </dgm:pt>
    <dgm:pt modelId="{73B0BD60-B1E6-41B8-B899-2627FA90CF0E}" type="parTrans" cxnId="{66766ABE-C8CB-4D31-8D73-A9E0708DA2C8}">
      <dgm:prSet/>
      <dgm:spPr/>
      <dgm:t>
        <a:bodyPr/>
        <a:lstStyle/>
        <a:p>
          <a:endParaRPr lang="es-CL" sz="3200" b="1"/>
        </a:p>
      </dgm:t>
    </dgm:pt>
    <dgm:pt modelId="{BAC5AF97-9139-49CC-8635-435BD392CC4B}" type="sibTrans" cxnId="{66766ABE-C8CB-4D31-8D73-A9E0708DA2C8}">
      <dgm:prSet/>
      <dgm:spPr/>
      <dgm:t>
        <a:bodyPr/>
        <a:lstStyle/>
        <a:p>
          <a:endParaRPr lang="es-CL" sz="3200" b="1"/>
        </a:p>
      </dgm:t>
    </dgm:pt>
    <dgm:pt modelId="{BF04DAA9-F4E1-47FF-BF98-EAC441E7EBAF}">
      <dgm:prSet phldrT="[Texto]" custT="1"/>
      <dgm:spPr/>
      <dgm:t>
        <a:bodyPr/>
        <a:lstStyle/>
        <a:p>
          <a:r>
            <a:rPr lang="es-ES" sz="2000" b="1" dirty="0"/>
            <a:t>F22 Pro Pyme</a:t>
          </a:r>
          <a:endParaRPr lang="es-CL" sz="2000" b="1" dirty="0"/>
        </a:p>
      </dgm:t>
    </dgm:pt>
    <dgm:pt modelId="{65EDEE70-8626-4554-BF9D-35E4733F2E8B}" type="parTrans" cxnId="{4B426F0F-851A-4ADC-87F0-18BA9749DB79}">
      <dgm:prSet/>
      <dgm:spPr/>
      <dgm:t>
        <a:bodyPr/>
        <a:lstStyle/>
        <a:p>
          <a:endParaRPr lang="es-CL" sz="3200"/>
        </a:p>
      </dgm:t>
    </dgm:pt>
    <dgm:pt modelId="{EE8ED56B-44FA-4634-97AA-148614D811E1}" type="sibTrans" cxnId="{4B426F0F-851A-4ADC-87F0-18BA9749DB79}">
      <dgm:prSet/>
      <dgm:spPr/>
      <dgm:t>
        <a:bodyPr/>
        <a:lstStyle/>
        <a:p>
          <a:endParaRPr lang="es-CL" sz="3200"/>
        </a:p>
      </dgm:t>
    </dgm:pt>
    <dgm:pt modelId="{A1A2DF13-36E5-4399-86CC-5B68B74C45DD}" type="pres">
      <dgm:prSet presAssocID="{08BD4892-F08D-4DC4-B676-8BFF8CB7009B}" presName="Name0" presStyleCnt="0">
        <dgm:presLayoutVars>
          <dgm:dir/>
          <dgm:animLvl val="lvl"/>
          <dgm:resizeHandles val="exact"/>
        </dgm:presLayoutVars>
      </dgm:prSet>
      <dgm:spPr/>
    </dgm:pt>
    <dgm:pt modelId="{5CEB3A0F-0E3A-443A-B488-865683EB15A9}" type="pres">
      <dgm:prSet presAssocID="{EB38A78B-E410-460B-BA17-436106D12BD4}" presName="parTxOnly" presStyleLbl="node1" presStyleIdx="0" presStyleCnt="4" custScaleX="97307">
        <dgm:presLayoutVars>
          <dgm:chMax val="0"/>
          <dgm:chPref val="0"/>
          <dgm:bulletEnabled val="1"/>
        </dgm:presLayoutVars>
      </dgm:prSet>
      <dgm:spPr/>
    </dgm:pt>
    <dgm:pt modelId="{35DC3A2C-ED57-4D16-8457-70A1C2B221AB}" type="pres">
      <dgm:prSet presAssocID="{9C8EC5E8-3C82-49E4-9A97-A252146CBC0D}" presName="parTxOnlySpace" presStyleCnt="0"/>
      <dgm:spPr/>
    </dgm:pt>
    <dgm:pt modelId="{53653DA0-376A-48E2-A5A5-5E5FC3872C18}" type="pres">
      <dgm:prSet presAssocID="{C5269A7A-91BA-44DC-A381-68F187DBC5AD}" presName="parTxOnly" presStyleLbl="node1" presStyleIdx="1" presStyleCnt="4" custScaleX="137176">
        <dgm:presLayoutVars>
          <dgm:chMax val="0"/>
          <dgm:chPref val="0"/>
          <dgm:bulletEnabled val="1"/>
        </dgm:presLayoutVars>
      </dgm:prSet>
      <dgm:spPr/>
    </dgm:pt>
    <dgm:pt modelId="{E1337299-8697-41C0-B6BB-7C2503C81E8F}" type="pres">
      <dgm:prSet presAssocID="{279F4327-47FA-43EC-940C-8B0ED0FA120A}" presName="parTxOnlySpace" presStyleCnt="0"/>
      <dgm:spPr/>
    </dgm:pt>
    <dgm:pt modelId="{4FE12654-4130-4732-B412-01841F84FE7F}" type="pres">
      <dgm:prSet presAssocID="{FAD72722-78E8-4F41-84A2-456FA74A35E1}" presName="parTxOnly" presStyleLbl="node1" presStyleIdx="2" presStyleCnt="4" custScaleX="107482">
        <dgm:presLayoutVars>
          <dgm:chMax val="0"/>
          <dgm:chPref val="0"/>
          <dgm:bulletEnabled val="1"/>
        </dgm:presLayoutVars>
      </dgm:prSet>
      <dgm:spPr/>
    </dgm:pt>
    <dgm:pt modelId="{9C65BE0F-5EDA-4CF4-97E2-87D959567B67}" type="pres">
      <dgm:prSet presAssocID="{BAC5AF97-9139-49CC-8635-435BD392CC4B}" presName="parTxOnlySpace" presStyleCnt="0"/>
      <dgm:spPr/>
    </dgm:pt>
    <dgm:pt modelId="{986A3EA9-BB90-4520-8824-A25A1659EDEA}" type="pres">
      <dgm:prSet presAssocID="{BF04DAA9-F4E1-47FF-BF98-EAC441E7EBA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3E3A209-34CB-4B0C-ACE0-87B608268438}" srcId="{08BD4892-F08D-4DC4-B676-8BFF8CB7009B}" destId="{EB38A78B-E410-460B-BA17-436106D12BD4}" srcOrd="0" destOrd="0" parTransId="{484A98AC-087F-4938-B77C-11523E33055D}" sibTransId="{9C8EC5E8-3C82-49E4-9A97-A252146CBC0D}"/>
    <dgm:cxn modelId="{4B426F0F-851A-4ADC-87F0-18BA9749DB79}" srcId="{08BD4892-F08D-4DC4-B676-8BFF8CB7009B}" destId="{BF04DAA9-F4E1-47FF-BF98-EAC441E7EBAF}" srcOrd="3" destOrd="0" parTransId="{65EDEE70-8626-4554-BF9D-35E4733F2E8B}" sibTransId="{EE8ED56B-44FA-4634-97AA-148614D811E1}"/>
    <dgm:cxn modelId="{08014A66-9DD7-4507-9B40-E2C6AE51955C}" type="presOf" srcId="{BF04DAA9-F4E1-47FF-BF98-EAC441E7EBAF}" destId="{986A3EA9-BB90-4520-8824-A25A1659EDEA}" srcOrd="0" destOrd="0" presId="urn:microsoft.com/office/officeart/2005/8/layout/chevron1"/>
    <dgm:cxn modelId="{98633E4C-8B5B-4FDE-9100-B020FCA4D682}" type="presOf" srcId="{EB38A78B-E410-460B-BA17-436106D12BD4}" destId="{5CEB3A0F-0E3A-443A-B488-865683EB15A9}" srcOrd="0" destOrd="0" presId="urn:microsoft.com/office/officeart/2005/8/layout/chevron1"/>
    <dgm:cxn modelId="{EF241473-7C33-4B5C-9A6E-A9AAB2E53CD5}" type="presOf" srcId="{FAD72722-78E8-4F41-84A2-456FA74A35E1}" destId="{4FE12654-4130-4732-B412-01841F84FE7F}" srcOrd="0" destOrd="0" presId="urn:microsoft.com/office/officeart/2005/8/layout/chevron1"/>
    <dgm:cxn modelId="{3FF98E8F-15D3-4229-9072-76372336193B}" type="presOf" srcId="{C5269A7A-91BA-44DC-A381-68F187DBC5AD}" destId="{53653DA0-376A-48E2-A5A5-5E5FC3872C18}" srcOrd="0" destOrd="0" presId="urn:microsoft.com/office/officeart/2005/8/layout/chevron1"/>
    <dgm:cxn modelId="{11D793B7-1855-48BC-B151-2327369D0796}" srcId="{08BD4892-F08D-4DC4-B676-8BFF8CB7009B}" destId="{C5269A7A-91BA-44DC-A381-68F187DBC5AD}" srcOrd="1" destOrd="0" parTransId="{996E06C8-7244-4E82-B78C-0EB1D9A25F95}" sibTransId="{279F4327-47FA-43EC-940C-8B0ED0FA120A}"/>
    <dgm:cxn modelId="{66766ABE-C8CB-4D31-8D73-A9E0708DA2C8}" srcId="{08BD4892-F08D-4DC4-B676-8BFF8CB7009B}" destId="{FAD72722-78E8-4F41-84A2-456FA74A35E1}" srcOrd="2" destOrd="0" parTransId="{73B0BD60-B1E6-41B8-B899-2627FA90CF0E}" sibTransId="{BAC5AF97-9139-49CC-8635-435BD392CC4B}"/>
    <dgm:cxn modelId="{2BE180DF-E6F5-4C32-9D0F-867482E46531}" type="presOf" srcId="{08BD4892-F08D-4DC4-B676-8BFF8CB7009B}" destId="{A1A2DF13-36E5-4399-86CC-5B68B74C45DD}" srcOrd="0" destOrd="0" presId="urn:microsoft.com/office/officeart/2005/8/layout/chevron1"/>
    <dgm:cxn modelId="{41A2FDA0-6917-4A0E-9070-7DE177E24BE0}" type="presParOf" srcId="{A1A2DF13-36E5-4399-86CC-5B68B74C45DD}" destId="{5CEB3A0F-0E3A-443A-B488-865683EB15A9}" srcOrd="0" destOrd="0" presId="urn:microsoft.com/office/officeart/2005/8/layout/chevron1"/>
    <dgm:cxn modelId="{D5FD1D2B-3129-43E1-8742-4D3CB492ACEC}" type="presParOf" srcId="{A1A2DF13-36E5-4399-86CC-5B68B74C45DD}" destId="{35DC3A2C-ED57-4D16-8457-70A1C2B221AB}" srcOrd="1" destOrd="0" presId="urn:microsoft.com/office/officeart/2005/8/layout/chevron1"/>
    <dgm:cxn modelId="{C609D089-A8C9-41C4-8983-C4C879456D5D}" type="presParOf" srcId="{A1A2DF13-36E5-4399-86CC-5B68B74C45DD}" destId="{53653DA0-376A-48E2-A5A5-5E5FC3872C18}" srcOrd="2" destOrd="0" presId="urn:microsoft.com/office/officeart/2005/8/layout/chevron1"/>
    <dgm:cxn modelId="{E5C707DB-BEE4-4D79-BD36-B6D726F5ACCE}" type="presParOf" srcId="{A1A2DF13-36E5-4399-86CC-5B68B74C45DD}" destId="{E1337299-8697-41C0-B6BB-7C2503C81E8F}" srcOrd="3" destOrd="0" presId="urn:microsoft.com/office/officeart/2005/8/layout/chevron1"/>
    <dgm:cxn modelId="{90967A12-C6CF-4708-8634-9A9BAB930234}" type="presParOf" srcId="{A1A2DF13-36E5-4399-86CC-5B68B74C45DD}" destId="{4FE12654-4130-4732-B412-01841F84FE7F}" srcOrd="4" destOrd="0" presId="urn:microsoft.com/office/officeart/2005/8/layout/chevron1"/>
    <dgm:cxn modelId="{72053270-3E70-4A03-AC3C-04C00EAFB70E}" type="presParOf" srcId="{A1A2DF13-36E5-4399-86CC-5B68B74C45DD}" destId="{9C65BE0F-5EDA-4CF4-97E2-87D959567B67}" srcOrd="5" destOrd="0" presId="urn:microsoft.com/office/officeart/2005/8/layout/chevron1"/>
    <dgm:cxn modelId="{D453486E-A8AE-4DA9-896F-F3ED3EAC8FFB}" type="presParOf" srcId="{A1A2DF13-36E5-4399-86CC-5B68B74C45DD}" destId="{986A3EA9-BB90-4520-8824-A25A1659EDE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C70ED8-AFEF-4D20-AA5E-AF8E1A48FD2E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CL"/>
        </a:p>
      </dgm:t>
    </dgm:pt>
    <dgm:pt modelId="{BA04BB59-C550-4F79-8BEA-9680E456C7D3}">
      <dgm:prSet phldrT="[Texto]"/>
      <dgm:spPr/>
      <dgm:t>
        <a:bodyPr/>
        <a:lstStyle/>
        <a:p>
          <a:r>
            <a:rPr lang="es-ES" b="1" dirty="0"/>
            <a:t>3 clases</a:t>
          </a:r>
          <a:endParaRPr lang="es-CL" b="1" dirty="0"/>
        </a:p>
      </dgm:t>
    </dgm:pt>
    <dgm:pt modelId="{156740F6-CD8D-4FD5-91B9-95E5473AADD0}" type="parTrans" cxnId="{2C05DEA2-6A96-4B1D-81F8-44DCCEAB2E65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DA844BC1-202E-4389-8295-C320068EEE96}" type="sibTrans" cxnId="{2C05DEA2-6A96-4B1D-81F8-44DCCEAB2E65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60F09A8F-F008-4631-A773-F776F69F1BED}">
      <dgm:prSet phldrT="[Texto]"/>
      <dgm:spPr/>
      <dgm:t>
        <a:bodyPr/>
        <a:lstStyle/>
        <a:p>
          <a:r>
            <a:rPr lang="es-ES" b="1" dirty="0"/>
            <a:t>120 minutos</a:t>
          </a:r>
          <a:endParaRPr lang="es-CL" b="1" dirty="0"/>
        </a:p>
      </dgm:t>
    </dgm:pt>
    <dgm:pt modelId="{85F209B3-925A-4204-94B7-745FACEBCD30}" type="parTrans" cxnId="{182E1DF8-4FA7-41EB-A33B-D85D8C9CD4D2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A4DC687F-DA16-488F-A3A4-1BB756B370E9}" type="sibTrans" cxnId="{182E1DF8-4FA7-41EB-A33B-D85D8C9CD4D2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8C191216-20FA-4F16-A656-53931B457904}">
      <dgm:prSet phldrT="[Texto]"/>
      <dgm:spPr/>
      <dgm:t>
        <a:bodyPr/>
        <a:lstStyle/>
        <a:p>
          <a:r>
            <a:rPr lang="es-ES" b="1"/>
            <a:t>Personalizadas</a:t>
          </a:r>
          <a:endParaRPr lang="es-CL" b="1" dirty="0"/>
        </a:p>
      </dgm:t>
    </dgm:pt>
    <dgm:pt modelId="{8148C87B-0747-437A-9142-5C335696803B}" type="parTrans" cxnId="{1D99C3D5-CF29-4062-BD2A-D35873A20E57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651105DF-4CFB-4F9E-8E09-55284B4F208F}" type="sibTrans" cxnId="{1D99C3D5-CF29-4062-BD2A-D35873A20E57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0A34A01A-BECF-431A-8D38-2EA3F76460C2}">
      <dgm:prSet phldrT="[Texto]"/>
      <dgm:spPr/>
      <dgm:t>
        <a:bodyPr/>
        <a:lstStyle/>
        <a:p>
          <a:r>
            <a:rPr lang="es-ES" b="1"/>
            <a:t>Pocos cupos</a:t>
          </a:r>
          <a:endParaRPr lang="es-CL" b="1" dirty="0"/>
        </a:p>
      </dgm:t>
    </dgm:pt>
    <dgm:pt modelId="{44BFBE32-FFA3-43D5-9421-FAE1633F5984}" type="parTrans" cxnId="{BF38C1DD-CB0A-4D09-BF3A-83CDBF2E25F0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8F0BF350-F1B1-4C86-A355-3E46BCA27A32}" type="sibTrans" cxnId="{BF38C1DD-CB0A-4D09-BF3A-83CDBF2E25F0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CEC3A076-EB74-4B62-900B-8D7523910B12}">
      <dgm:prSet phldrT="[Texto]"/>
      <dgm:spPr/>
      <dgm:t>
        <a:bodyPr/>
        <a:lstStyle/>
        <a:p>
          <a:r>
            <a:rPr lang="es-ES" b="1" dirty="0"/>
            <a:t>Grabadas</a:t>
          </a:r>
          <a:endParaRPr lang="es-CL" b="1" dirty="0"/>
        </a:p>
      </dgm:t>
    </dgm:pt>
    <dgm:pt modelId="{7F5A9418-20E3-4548-B24D-24C12B482210}" type="parTrans" cxnId="{CC0E2252-973E-4263-AA58-B682248735A4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B0297E56-BD5A-47E4-9BBC-FF6BDCF424EA}" type="sibTrans" cxnId="{CC0E2252-973E-4263-AA58-B682248735A4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B887A3F4-D981-4FC7-9DB3-6F2FBFFFBDA7}">
      <dgm:prSet phldrT="[Texto]"/>
      <dgm:spPr/>
      <dgm:t>
        <a:bodyPr/>
        <a:lstStyle/>
        <a:p>
          <a:r>
            <a:rPr lang="es-ES" b="1" dirty="0"/>
            <a:t>Todo el material visto</a:t>
          </a:r>
          <a:endParaRPr lang="es-CL" b="1" dirty="0"/>
        </a:p>
      </dgm:t>
    </dgm:pt>
    <dgm:pt modelId="{AE4791FF-FFA0-4A73-B13B-7766763A9539}" type="parTrans" cxnId="{F671F2C4-C188-4FD4-8103-6B55ADB87146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93C1E8CD-4DC1-4314-A8D7-EA1800327A23}" type="sibTrans" cxnId="{F671F2C4-C188-4FD4-8103-6B55ADB87146}">
      <dgm:prSet/>
      <dgm:spPr/>
      <dgm:t>
        <a:bodyPr/>
        <a:lstStyle/>
        <a:p>
          <a:endParaRPr lang="es-CL" b="1">
            <a:solidFill>
              <a:schemeClr val="tx1"/>
            </a:solidFill>
          </a:endParaRPr>
        </a:p>
      </dgm:t>
    </dgm:pt>
    <dgm:pt modelId="{D37457F8-5EB8-4280-BF46-DDCE99674FC9}" type="pres">
      <dgm:prSet presAssocID="{24C70ED8-AFEF-4D20-AA5E-AF8E1A48FD2E}" presName="Name0" presStyleCnt="0">
        <dgm:presLayoutVars>
          <dgm:dir/>
          <dgm:animLvl val="lvl"/>
          <dgm:resizeHandles val="exact"/>
        </dgm:presLayoutVars>
      </dgm:prSet>
      <dgm:spPr/>
    </dgm:pt>
    <dgm:pt modelId="{15A19F94-2551-4E4D-89A0-78D6DDB38BFB}" type="pres">
      <dgm:prSet presAssocID="{BA04BB59-C550-4F79-8BEA-9680E456C7D3}" presName="composite" presStyleCnt="0"/>
      <dgm:spPr/>
    </dgm:pt>
    <dgm:pt modelId="{2FADA9E6-4538-459E-ABCE-1517A19C3156}" type="pres">
      <dgm:prSet presAssocID="{BA04BB59-C550-4F79-8BEA-9680E456C7D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106DCAD-F01C-4FEF-9E31-CACBECCE599A}" type="pres">
      <dgm:prSet presAssocID="{BA04BB59-C550-4F79-8BEA-9680E456C7D3}" presName="desTx" presStyleLbl="alignAccFollowNode1" presStyleIdx="0" presStyleCnt="3">
        <dgm:presLayoutVars>
          <dgm:bulletEnabled val="1"/>
        </dgm:presLayoutVars>
      </dgm:prSet>
      <dgm:spPr/>
    </dgm:pt>
    <dgm:pt modelId="{FC5C8526-EBA7-41E0-9E38-D6E72B1EB6E5}" type="pres">
      <dgm:prSet presAssocID="{DA844BC1-202E-4389-8295-C320068EEE96}" presName="space" presStyleCnt="0"/>
      <dgm:spPr/>
    </dgm:pt>
    <dgm:pt modelId="{AEAE4487-9A3B-4472-B2BD-E2005A82F687}" type="pres">
      <dgm:prSet presAssocID="{8C191216-20FA-4F16-A656-53931B457904}" presName="composite" presStyleCnt="0"/>
      <dgm:spPr/>
    </dgm:pt>
    <dgm:pt modelId="{A0D85DD4-8FBB-417D-9880-7A87EFE05502}" type="pres">
      <dgm:prSet presAssocID="{8C191216-20FA-4F16-A656-53931B45790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8CB1F97-3EA6-43E6-B54D-C6EF758F227B}" type="pres">
      <dgm:prSet presAssocID="{8C191216-20FA-4F16-A656-53931B457904}" presName="desTx" presStyleLbl="alignAccFollowNode1" presStyleIdx="1" presStyleCnt="3">
        <dgm:presLayoutVars>
          <dgm:bulletEnabled val="1"/>
        </dgm:presLayoutVars>
      </dgm:prSet>
      <dgm:spPr/>
    </dgm:pt>
    <dgm:pt modelId="{587A1115-32C5-4141-8AA5-E075D04159DF}" type="pres">
      <dgm:prSet presAssocID="{651105DF-4CFB-4F9E-8E09-55284B4F208F}" presName="space" presStyleCnt="0"/>
      <dgm:spPr/>
    </dgm:pt>
    <dgm:pt modelId="{0EF16835-64A1-40EE-88DD-1912DA63D98D}" type="pres">
      <dgm:prSet presAssocID="{CEC3A076-EB74-4B62-900B-8D7523910B12}" presName="composite" presStyleCnt="0"/>
      <dgm:spPr/>
    </dgm:pt>
    <dgm:pt modelId="{674B68C1-D8C5-4E76-A8AE-018266CBE42C}" type="pres">
      <dgm:prSet presAssocID="{CEC3A076-EB74-4B62-900B-8D7523910B1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123923F-E007-44CE-A9D8-03002FB695A1}" type="pres">
      <dgm:prSet presAssocID="{CEC3A076-EB74-4B62-900B-8D7523910B1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F50D20A-7D2E-425D-A0C4-AA62E82E8131}" type="presOf" srcId="{60F09A8F-F008-4631-A773-F776F69F1BED}" destId="{2106DCAD-F01C-4FEF-9E31-CACBECCE599A}" srcOrd="0" destOrd="0" presId="urn:microsoft.com/office/officeart/2005/8/layout/hList1"/>
    <dgm:cxn modelId="{E356153A-B454-4892-A06D-1BA7D5DFDD1A}" type="presOf" srcId="{B887A3F4-D981-4FC7-9DB3-6F2FBFFFBDA7}" destId="{1123923F-E007-44CE-A9D8-03002FB695A1}" srcOrd="0" destOrd="0" presId="urn:microsoft.com/office/officeart/2005/8/layout/hList1"/>
    <dgm:cxn modelId="{F93FD75F-8759-47D2-9D4B-74F4513A310D}" type="presOf" srcId="{CEC3A076-EB74-4B62-900B-8D7523910B12}" destId="{674B68C1-D8C5-4E76-A8AE-018266CBE42C}" srcOrd="0" destOrd="0" presId="urn:microsoft.com/office/officeart/2005/8/layout/hList1"/>
    <dgm:cxn modelId="{CC0E2252-973E-4263-AA58-B682248735A4}" srcId="{24C70ED8-AFEF-4D20-AA5E-AF8E1A48FD2E}" destId="{CEC3A076-EB74-4B62-900B-8D7523910B12}" srcOrd="2" destOrd="0" parTransId="{7F5A9418-20E3-4548-B24D-24C12B482210}" sibTransId="{B0297E56-BD5A-47E4-9BBC-FF6BDCF424EA}"/>
    <dgm:cxn modelId="{B10F3C74-B708-4827-9E50-1B2D06CF5ED6}" type="presOf" srcId="{8C191216-20FA-4F16-A656-53931B457904}" destId="{A0D85DD4-8FBB-417D-9880-7A87EFE05502}" srcOrd="0" destOrd="0" presId="urn:microsoft.com/office/officeart/2005/8/layout/hList1"/>
    <dgm:cxn modelId="{C2DA988C-F31D-4395-ADFB-64C491C87868}" type="presOf" srcId="{0A34A01A-BECF-431A-8D38-2EA3F76460C2}" destId="{98CB1F97-3EA6-43E6-B54D-C6EF758F227B}" srcOrd="0" destOrd="0" presId="urn:microsoft.com/office/officeart/2005/8/layout/hList1"/>
    <dgm:cxn modelId="{2C05DEA2-6A96-4B1D-81F8-44DCCEAB2E65}" srcId="{24C70ED8-AFEF-4D20-AA5E-AF8E1A48FD2E}" destId="{BA04BB59-C550-4F79-8BEA-9680E456C7D3}" srcOrd="0" destOrd="0" parTransId="{156740F6-CD8D-4FD5-91B9-95E5473AADD0}" sibTransId="{DA844BC1-202E-4389-8295-C320068EEE96}"/>
    <dgm:cxn modelId="{F671F2C4-C188-4FD4-8103-6B55ADB87146}" srcId="{CEC3A076-EB74-4B62-900B-8D7523910B12}" destId="{B887A3F4-D981-4FC7-9DB3-6F2FBFFFBDA7}" srcOrd="0" destOrd="0" parTransId="{AE4791FF-FFA0-4A73-B13B-7766763A9539}" sibTransId="{93C1E8CD-4DC1-4314-A8D7-EA1800327A23}"/>
    <dgm:cxn modelId="{49B63DCB-B2B8-423D-BD9C-8188817BD693}" type="presOf" srcId="{24C70ED8-AFEF-4D20-AA5E-AF8E1A48FD2E}" destId="{D37457F8-5EB8-4280-BF46-DDCE99674FC9}" srcOrd="0" destOrd="0" presId="urn:microsoft.com/office/officeart/2005/8/layout/hList1"/>
    <dgm:cxn modelId="{E4F84DCC-FC3D-41BD-B653-9DA93541A130}" type="presOf" srcId="{BA04BB59-C550-4F79-8BEA-9680E456C7D3}" destId="{2FADA9E6-4538-459E-ABCE-1517A19C3156}" srcOrd="0" destOrd="0" presId="urn:microsoft.com/office/officeart/2005/8/layout/hList1"/>
    <dgm:cxn modelId="{1D99C3D5-CF29-4062-BD2A-D35873A20E57}" srcId="{24C70ED8-AFEF-4D20-AA5E-AF8E1A48FD2E}" destId="{8C191216-20FA-4F16-A656-53931B457904}" srcOrd="1" destOrd="0" parTransId="{8148C87B-0747-437A-9142-5C335696803B}" sibTransId="{651105DF-4CFB-4F9E-8E09-55284B4F208F}"/>
    <dgm:cxn modelId="{BF38C1DD-CB0A-4D09-BF3A-83CDBF2E25F0}" srcId="{8C191216-20FA-4F16-A656-53931B457904}" destId="{0A34A01A-BECF-431A-8D38-2EA3F76460C2}" srcOrd="0" destOrd="0" parTransId="{44BFBE32-FFA3-43D5-9421-FAE1633F5984}" sibTransId="{8F0BF350-F1B1-4C86-A355-3E46BCA27A32}"/>
    <dgm:cxn modelId="{182E1DF8-4FA7-41EB-A33B-D85D8C9CD4D2}" srcId="{BA04BB59-C550-4F79-8BEA-9680E456C7D3}" destId="{60F09A8F-F008-4631-A773-F776F69F1BED}" srcOrd="0" destOrd="0" parTransId="{85F209B3-925A-4204-94B7-745FACEBCD30}" sibTransId="{A4DC687F-DA16-488F-A3A4-1BB756B370E9}"/>
    <dgm:cxn modelId="{6A649F9D-2091-48DB-AFB7-A96AFD462F2E}" type="presParOf" srcId="{D37457F8-5EB8-4280-BF46-DDCE99674FC9}" destId="{15A19F94-2551-4E4D-89A0-78D6DDB38BFB}" srcOrd="0" destOrd="0" presId="urn:microsoft.com/office/officeart/2005/8/layout/hList1"/>
    <dgm:cxn modelId="{C8E154C2-805D-45AC-A4AE-2525CC96985D}" type="presParOf" srcId="{15A19F94-2551-4E4D-89A0-78D6DDB38BFB}" destId="{2FADA9E6-4538-459E-ABCE-1517A19C3156}" srcOrd="0" destOrd="0" presId="urn:microsoft.com/office/officeart/2005/8/layout/hList1"/>
    <dgm:cxn modelId="{E30D25DD-152E-44E5-8CF2-645280480A48}" type="presParOf" srcId="{15A19F94-2551-4E4D-89A0-78D6DDB38BFB}" destId="{2106DCAD-F01C-4FEF-9E31-CACBECCE599A}" srcOrd="1" destOrd="0" presId="urn:microsoft.com/office/officeart/2005/8/layout/hList1"/>
    <dgm:cxn modelId="{E519C841-2A65-41EB-81BE-3146AD63A1E8}" type="presParOf" srcId="{D37457F8-5EB8-4280-BF46-DDCE99674FC9}" destId="{FC5C8526-EBA7-41E0-9E38-D6E72B1EB6E5}" srcOrd="1" destOrd="0" presId="urn:microsoft.com/office/officeart/2005/8/layout/hList1"/>
    <dgm:cxn modelId="{F861C31F-6219-438C-950E-288AD73E170C}" type="presParOf" srcId="{D37457F8-5EB8-4280-BF46-DDCE99674FC9}" destId="{AEAE4487-9A3B-4472-B2BD-E2005A82F687}" srcOrd="2" destOrd="0" presId="urn:microsoft.com/office/officeart/2005/8/layout/hList1"/>
    <dgm:cxn modelId="{4F1FCCBF-8D6F-43DE-B113-24B2A0C1C8D1}" type="presParOf" srcId="{AEAE4487-9A3B-4472-B2BD-E2005A82F687}" destId="{A0D85DD4-8FBB-417D-9880-7A87EFE05502}" srcOrd="0" destOrd="0" presId="urn:microsoft.com/office/officeart/2005/8/layout/hList1"/>
    <dgm:cxn modelId="{1737F3AC-5A13-4045-8AFA-885826A19503}" type="presParOf" srcId="{AEAE4487-9A3B-4472-B2BD-E2005A82F687}" destId="{98CB1F97-3EA6-43E6-B54D-C6EF758F227B}" srcOrd="1" destOrd="0" presId="urn:microsoft.com/office/officeart/2005/8/layout/hList1"/>
    <dgm:cxn modelId="{E78CFD65-3E5D-4B80-8F71-B8D278A7325E}" type="presParOf" srcId="{D37457F8-5EB8-4280-BF46-DDCE99674FC9}" destId="{587A1115-32C5-4141-8AA5-E075D04159DF}" srcOrd="3" destOrd="0" presId="urn:microsoft.com/office/officeart/2005/8/layout/hList1"/>
    <dgm:cxn modelId="{2B3644F5-3FA5-4CFE-80E5-E961A1948195}" type="presParOf" srcId="{D37457F8-5EB8-4280-BF46-DDCE99674FC9}" destId="{0EF16835-64A1-40EE-88DD-1912DA63D98D}" srcOrd="4" destOrd="0" presId="urn:microsoft.com/office/officeart/2005/8/layout/hList1"/>
    <dgm:cxn modelId="{7FDC1894-D783-41E0-A253-EE7CA68CC89E}" type="presParOf" srcId="{0EF16835-64A1-40EE-88DD-1912DA63D98D}" destId="{674B68C1-D8C5-4E76-A8AE-018266CBE42C}" srcOrd="0" destOrd="0" presId="urn:microsoft.com/office/officeart/2005/8/layout/hList1"/>
    <dgm:cxn modelId="{E56C5E41-18F3-4B7E-9913-5E51F8747A4D}" type="presParOf" srcId="{0EF16835-64A1-40EE-88DD-1912DA63D98D}" destId="{1123923F-E007-44CE-A9D8-03002FB695A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B3A0F-0E3A-443A-B488-865683EB15A9}">
      <dsp:nvSpPr>
        <dsp:cNvPr id="0" name=""/>
        <dsp:cNvSpPr/>
      </dsp:nvSpPr>
      <dsp:spPr>
        <a:xfrm>
          <a:off x="12" y="363119"/>
          <a:ext cx="2254891" cy="92691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Contratos </a:t>
          </a:r>
          <a:br>
            <a:rPr lang="es-ES" sz="2000" b="1" kern="1200" dirty="0"/>
          </a:br>
          <a:endParaRPr lang="es-CL" sz="2000" b="1" kern="1200" dirty="0"/>
        </a:p>
      </dsp:txBody>
      <dsp:txXfrm>
        <a:off x="463471" y="363119"/>
        <a:ext cx="1327973" cy="926918"/>
      </dsp:txXfrm>
    </dsp:sp>
    <dsp:sp modelId="{53653DA0-376A-48E2-A5A5-5E5FC3872C18}">
      <dsp:nvSpPr>
        <dsp:cNvPr id="0" name=""/>
        <dsp:cNvSpPr/>
      </dsp:nvSpPr>
      <dsp:spPr>
        <a:xfrm>
          <a:off x="2023174" y="363119"/>
          <a:ext cx="3178774" cy="92691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Remuneraciones</a:t>
          </a:r>
          <a:br>
            <a:rPr lang="es-ES" sz="2000" b="1" kern="1200" dirty="0"/>
          </a:br>
          <a:endParaRPr lang="es-CL" sz="2000" b="1" kern="1200" dirty="0"/>
        </a:p>
      </dsp:txBody>
      <dsp:txXfrm>
        <a:off x="2486633" y="363119"/>
        <a:ext cx="2251856" cy="926918"/>
      </dsp:txXfrm>
    </dsp:sp>
    <dsp:sp modelId="{4FE12654-4130-4732-B412-01841F84FE7F}">
      <dsp:nvSpPr>
        <dsp:cNvPr id="0" name=""/>
        <dsp:cNvSpPr/>
      </dsp:nvSpPr>
      <dsp:spPr>
        <a:xfrm>
          <a:off x="4970218" y="363119"/>
          <a:ext cx="2490676" cy="92691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Liquidación</a:t>
          </a:r>
          <a:br>
            <a:rPr lang="es-ES" sz="2000" b="1" kern="1200" dirty="0"/>
          </a:br>
          <a:endParaRPr lang="es-CL" sz="2000" b="1" kern="1200" dirty="0"/>
        </a:p>
      </dsp:txBody>
      <dsp:txXfrm>
        <a:off x="5433677" y="363119"/>
        <a:ext cx="1563758" cy="926918"/>
      </dsp:txXfrm>
    </dsp:sp>
    <dsp:sp modelId="{62025550-619A-4C2E-9136-DF64EECCA174}">
      <dsp:nvSpPr>
        <dsp:cNvPr id="0" name=""/>
        <dsp:cNvSpPr/>
      </dsp:nvSpPr>
      <dsp:spPr>
        <a:xfrm>
          <a:off x="7229165" y="363119"/>
          <a:ext cx="2274565" cy="92691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/>
            <a:t>Previred</a:t>
          </a:r>
          <a:endParaRPr lang="es-ES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LRE</a:t>
          </a:r>
          <a:endParaRPr lang="es-CL" sz="2000" b="1" kern="1200" dirty="0"/>
        </a:p>
      </dsp:txBody>
      <dsp:txXfrm>
        <a:off x="7692624" y="363119"/>
        <a:ext cx="1347647" cy="926918"/>
      </dsp:txXfrm>
    </dsp:sp>
    <dsp:sp modelId="{986A3EA9-BB90-4520-8824-A25A1659EDEA}">
      <dsp:nvSpPr>
        <dsp:cNvPr id="0" name=""/>
        <dsp:cNvSpPr/>
      </dsp:nvSpPr>
      <dsp:spPr>
        <a:xfrm>
          <a:off x="9272001" y="363119"/>
          <a:ext cx="2317296" cy="92691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Finiquito</a:t>
          </a:r>
          <a:br>
            <a:rPr lang="es-ES" sz="2000" b="1" kern="1200" dirty="0"/>
          </a:br>
          <a:endParaRPr lang="es-CL" sz="2000" b="1" kern="1200" dirty="0"/>
        </a:p>
      </dsp:txBody>
      <dsp:txXfrm>
        <a:off x="9735460" y="363119"/>
        <a:ext cx="1390378" cy="9269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DA9E6-4538-459E-ABCE-1517A19C3156}">
      <dsp:nvSpPr>
        <dsp:cNvPr id="0" name=""/>
        <dsp:cNvSpPr/>
      </dsp:nvSpPr>
      <dsp:spPr>
        <a:xfrm>
          <a:off x="3483" y="10706"/>
          <a:ext cx="3396648" cy="835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b="1" kern="1200" dirty="0"/>
            <a:t>3 clases</a:t>
          </a:r>
          <a:endParaRPr lang="es-CL" sz="2900" b="1" kern="1200" dirty="0"/>
        </a:p>
      </dsp:txBody>
      <dsp:txXfrm>
        <a:off x="3483" y="10706"/>
        <a:ext cx="3396648" cy="835200"/>
      </dsp:txXfrm>
    </dsp:sp>
    <dsp:sp modelId="{2106DCAD-F01C-4FEF-9E31-CACBECCE599A}">
      <dsp:nvSpPr>
        <dsp:cNvPr id="0" name=""/>
        <dsp:cNvSpPr/>
      </dsp:nvSpPr>
      <dsp:spPr>
        <a:xfrm>
          <a:off x="3483" y="845907"/>
          <a:ext cx="3396648" cy="12736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900" b="1" kern="1200" dirty="0"/>
            <a:t>120 minutos</a:t>
          </a:r>
          <a:endParaRPr lang="es-CL" sz="2900" b="1" kern="1200" dirty="0"/>
        </a:p>
      </dsp:txBody>
      <dsp:txXfrm>
        <a:off x="3483" y="845907"/>
        <a:ext cx="3396648" cy="1273680"/>
      </dsp:txXfrm>
    </dsp:sp>
    <dsp:sp modelId="{A0D85DD4-8FBB-417D-9880-7A87EFE05502}">
      <dsp:nvSpPr>
        <dsp:cNvPr id="0" name=""/>
        <dsp:cNvSpPr/>
      </dsp:nvSpPr>
      <dsp:spPr>
        <a:xfrm>
          <a:off x="3875662" y="10706"/>
          <a:ext cx="3396648" cy="835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b="1" kern="1200"/>
            <a:t>Personalizadas</a:t>
          </a:r>
          <a:endParaRPr lang="es-CL" sz="2900" b="1" kern="1200" dirty="0"/>
        </a:p>
      </dsp:txBody>
      <dsp:txXfrm>
        <a:off x="3875662" y="10706"/>
        <a:ext cx="3396648" cy="835200"/>
      </dsp:txXfrm>
    </dsp:sp>
    <dsp:sp modelId="{98CB1F97-3EA6-43E6-B54D-C6EF758F227B}">
      <dsp:nvSpPr>
        <dsp:cNvPr id="0" name=""/>
        <dsp:cNvSpPr/>
      </dsp:nvSpPr>
      <dsp:spPr>
        <a:xfrm>
          <a:off x="3875662" y="845907"/>
          <a:ext cx="3396648" cy="12736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900" b="1" kern="1200"/>
            <a:t>Pocos cupos</a:t>
          </a:r>
          <a:endParaRPr lang="es-CL" sz="2900" b="1" kern="1200" dirty="0"/>
        </a:p>
      </dsp:txBody>
      <dsp:txXfrm>
        <a:off x="3875662" y="845907"/>
        <a:ext cx="3396648" cy="1273680"/>
      </dsp:txXfrm>
    </dsp:sp>
    <dsp:sp modelId="{674B68C1-D8C5-4E76-A8AE-018266CBE42C}">
      <dsp:nvSpPr>
        <dsp:cNvPr id="0" name=""/>
        <dsp:cNvSpPr/>
      </dsp:nvSpPr>
      <dsp:spPr>
        <a:xfrm>
          <a:off x="7747841" y="10706"/>
          <a:ext cx="3396648" cy="835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b="1" kern="1200" dirty="0"/>
            <a:t>Grabadas</a:t>
          </a:r>
          <a:endParaRPr lang="es-CL" sz="2900" b="1" kern="1200" dirty="0"/>
        </a:p>
      </dsp:txBody>
      <dsp:txXfrm>
        <a:off x="7747841" y="10706"/>
        <a:ext cx="3396648" cy="835200"/>
      </dsp:txXfrm>
    </dsp:sp>
    <dsp:sp modelId="{1123923F-E007-44CE-A9D8-03002FB695A1}">
      <dsp:nvSpPr>
        <dsp:cNvPr id="0" name=""/>
        <dsp:cNvSpPr/>
      </dsp:nvSpPr>
      <dsp:spPr>
        <a:xfrm>
          <a:off x="7747841" y="845907"/>
          <a:ext cx="3396648" cy="12736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900" b="1" kern="1200" dirty="0"/>
            <a:t>Todo el material visto</a:t>
          </a:r>
          <a:endParaRPr lang="es-CL" sz="2900" b="1" kern="1200" dirty="0"/>
        </a:p>
      </dsp:txBody>
      <dsp:txXfrm>
        <a:off x="7747841" y="845907"/>
        <a:ext cx="3396648" cy="12736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B3A0F-0E3A-443A-B488-865683EB15A9}">
      <dsp:nvSpPr>
        <dsp:cNvPr id="0" name=""/>
        <dsp:cNvSpPr/>
      </dsp:nvSpPr>
      <dsp:spPr>
        <a:xfrm>
          <a:off x="1510" y="264090"/>
          <a:ext cx="2736705" cy="112497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Libro Diario</a:t>
          </a:r>
          <a:endParaRPr lang="es-CL" sz="2000" b="1" kern="1200" dirty="0"/>
        </a:p>
      </dsp:txBody>
      <dsp:txXfrm>
        <a:off x="563999" y="264090"/>
        <a:ext cx="1611728" cy="1124977"/>
      </dsp:txXfrm>
    </dsp:sp>
    <dsp:sp modelId="{53653DA0-376A-48E2-A5A5-5E5FC3872C18}">
      <dsp:nvSpPr>
        <dsp:cNvPr id="0" name=""/>
        <dsp:cNvSpPr/>
      </dsp:nvSpPr>
      <dsp:spPr>
        <a:xfrm>
          <a:off x="2456972" y="264090"/>
          <a:ext cx="3857999" cy="112497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Libro Mayor</a:t>
          </a:r>
          <a:endParaRPr lang="es-CL" sz="2000" b="1" kern="1200" dirty="0"/>
        </a:p>
      </dsp:txBody>
      <dsp:txXfrm>
        <a:off x="3019461" y="264090"/>
        <a:ext cx="2733022" cy="1124977"/>
      </dsp:txXfrm>
    </dsp:sp>
    <dsp:sp modelId="{4FE12654-4130-4732-B412-01841F84FE7F}">
      <dsp:nvSpPr>
        <dsp:cNvPr id="0" name=""/>
        <dsp:cNvSpPr/>
      </dsp:nvSpPr>
      <dsp:spPr>
        <a:xfrm>
          <a:off x="6033726" y="264090"/>
          <a:ext cx="3022871" cy="112497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Balance</a:t>
          </a:r>
          <a:endParaRPr lang="es-CL" sz="2000" b="1" kern="1200" dirty="0"/>
        </a:p>
      </dsp:txBody>
      <dsp:txXfrm>
        <a:off x="6596215" y="264090"/>
        <a:ext cx="1897894" cy="1124977"/>
      </dsp:txXfrm>
    </dsp:sp>
    <dsp:sp modelId="{986A3EA9-BB90-4520-8824-A25A1659EDEA}">
      <dsp:nvSpPr>
        <dsp:cNvPr id="0" name=""/>
        <dsp:cNvSpPr/>
      </dsp:nvSpPr>
      <dsp:spPr>
        <a:xfrm>
          <a:off x="8775354" y="264090"/>
          <a:ext cx="2812444" cy="112497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F22 Pro Pyme</a:t>
          </a:r>
          <a:endParaRPr lang="es-CL" sz="2000" b="1" kern="1200" dirty="0"/>
        </a:p>
      </dsp:txBody>
      <dsp:txXfrm>
        <a:off x="9337843" y="264090"/>
        <a:ext cx="1687467" cy="11249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DA9E6-4538-459E-ABCE-1517A19C3156}">
      <dsp:nvSpPr>
        <dsp:cNvPr id="0" name=""/>
        <dsp:cNvSpPr/>
      </dsp:nvSpPr>
      <dsp:spPr>
        <a:xfrm>
          <a:off x="3483" y="10706"/>
          <a:ext cx="3396648" cy="835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b="1" kern="1200" dirty="0"/>
            <a:t>3 clases</a:t>
          </a:r>
          <a:endParaRPr lang="es-CL" sz="2900" b="1" kern="1200" dirty="0"/>
        </a:p>
      </dsp:txBody>
      <dsp:txXfrm>
        <a:off x="3483" y="10706"/>
        <a:ext cx="3396648" cy="835200"/>
      </dsp:txXfrm>
    </dsp:sp>
    <dsp:sp modelId="{2106DCAD-F01C-4FEF-9E31-CACBECCE599A}">
      <dsp:nvSpPr>
        <dsp:cNvPr id="0" name=""/>
        <dsp:cNvSpPr/>
      </dsp:nvSpPr>
      <dsp:spPr>
        <a:xfrm>
          <a:off x="3483" y="845907"/>
          <a:ext cx="3396648" cy="12736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900" b="1" kern="1200" dirty="0"/>
            <a:t>120 minutos</a:t>
          </a:r>
          <a:endParaRPr lang="es-CL" sz="2900" b="1" kern="1200" dirty="0"/>
        </a:p>
      </dsp:txBody>
      <dsp:txXfrm>
        <a:off x="3483" y="845907"/>
        <a:ext cx="3396648" cy="1273680"/>
      </dsp:txXfrm>
    </dsp:sp>
    <dsp:sp modelId="{A0D85DD4-8FBB-417D-9880-7A87EFE05502}">
      <dsp:nvSpPr>
        <dsp:cNvPr id="0" name=""/>
        <dsp:cNvSpPr/>
      </dsp:nvSpPr>
      <dsp:spPr>
        <a:xfrm>
          <a:off x="3875662" y="10706"/>
          <a:ext cx="3396648" cy="835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b="1" kern="1200"/>
            <a:t>Personalizadas</a:t>
          </a:r>
          <a:endParaRPr lang="es-CL" sz="2900" b="1" kern="1200" dirty="0"/>
        </a:p>
      </dsp:txBody>
      <dsp:txXfrm>
        <a:off x="3875662" y="10706"/>
        <a:ext cx="3396648" cy="835200"/>
      </dsp:txXfrm>
    </dsp:sp>
    <dsp:sp modelId="{98CB1F97-3EA6-43E6-B54D-C6EF758F227B}">
      <dsp:nvSpPr>
        <dsp:cNvPr id="0" name=""/>
        <dsp:cNvSpPr/>
      </dsp:nvSpPr>
      <dsp:spPr>
        <a:xfrm>
          <a:off x="3875662" y="845907"/>
          <a:ext cx="3396648" cy="12736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900" b="1" kern="1200"/>
            <a:t>Pocos cupos</a:t>
          </a:r>
          <a:endParaRPr lang="es-CL" sz="2900" b="1" kern="1200" dirty="0"/>
        </a:p>
      </dsp:txBody>
      <dsp:txXfrm>
        <a:off x="3875662" y="845907"/>
        <a:ext cx="3396648" cy="1273680"/>
      </dsp:txXfrm>
    </dsp:sp>
    <dsp:sp modelId="{674B68C1-D8C5-4E76-A8AE-018266CBE42C}">
      <dsp:nvSpPr>
        <dsp:cNvPr id="0" name=""/>
        <dsp:cNvSpPr/>
      </dsp:nvSpPr>
      <dsp:spPr>
        <a:xfrm>
          <a:off x="7747841" y="10706"/>
          <a:ext cx="3396648" cy="835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b="1" kern="1200" dirty="0"/>
            <a:t>Grabadas</a:t>
          </a:r>
          <a:endParaRPr lang="es-CL" sz="2900" b="1" kern="1200" dirty="0"/>
        </a:p>
      </dsp:txBody>
      <dsp:txXfrm>
        <a:off x="7747841" y="10706"/>
        <a:ext cx="3396648" cy="835200"/>
      </dsp:txXfrm>
    </dsp:sp>
    <dsp:sp modelId="{1123923F-E007-44CE-A9D8-03002FB695A1}">
      <dsp:nvSpPr>
        <dsp:cNvPr id="0" name=""/>
        <dsp:cNvSpPr/>
      </dsp:nvSpPr>
      <dsp:spPr>
        <a:xfrm>
          <a:off x="7747841" y="845907"/>
          <a:ext cx="3396648" cy="12736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900" b="1" kern="1200" dirty="0"/>
            <a:t>Todo el material visto</a:t>
          </a:r>
          <a:endParaRPr lang="es-CL" sz="2900" b="1" kern="1200" dirty="0"/>
        </a:p>
      </dsp:txBody>
      <dsp:txXfrm>
        <a:off x="7747841" y="845907"/>
        <a:ext cx="3396648" cy="1273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9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9"/>
          <p:cNvSpPr txBox="1"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4" name="Google Shape;44;p39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9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rjeta de nombre">
  <p:cSld name="Tarjeta de nombre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50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86" name="Google Shape;186;p5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0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0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0"/>
            <p:cNvSpPr/>
            <p:nvPr/>
          </p:nvSpPr>
          <p:spPr>
            <a:xfrm rot="-589932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0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94" name="Google Shape;194;p50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95" name="Google Shape;195;p50"/>
          <p:cNvSpPr txBox="1"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50"/>
          <p:cNvSpPr txBox="1"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50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50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5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5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a 3">
  <p:cSld name="Columna 3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1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51"/>
          <p:cNvSpPr txBox="1"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04" name="Google Shape;204;p51"/>
          <p:cNvSpPr txBox="1">
            <a:spLocks noGrp="1"/>
          </p:cNvSpPr>
          <p:nvPr>
            <p:ph type="body" idx="2"/>
          </p:nvPr>
        </p:nvSpPr>
        <p:spPr>
          <a:xfrm>
            <a:off x="1154954" y="3193561"/>
            <a:ext cx="3129168" cy="2833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05" name="Google Shape;205;p51"/>
          <p:cNvSpPr txBox="1">
            <a:spLocks noGrp="1"/>
          </p:cNvSpPr>
          <p:nvPr>
            <p:ph type="body" idx="3"/>
          </p:nvPr>
        </p:nvSpPr>
        <p:spPr>
          <a:xfrm>
            <a:off x="4512721" y="2603502"/>
            <a:ext cx="314538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06" name="Google Shape;206;p51"/>
          <p:cNvSpPr txBox="1">
            <a:spLocks noGrp="1"/>
          </p:cNvSpPr>
          <p:nvPr>
            <p:ph type="body" idx="4"/>
          </p:nvPr>
        </p:nvSpPr>
        <p:spPr>
          <a:xfrm>
            <a:off x="4512721" y="3193561"/>
            <a:ext cx="3145380" cy="2833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07" name="Google Shape;207;p51"/>
          <p:cNvSpPr txBox="1">
            <a:spLocks noGrp="1"/>
          </p:cNvSpPr>
          <p:nvPr>
            <p:ph type="body" idx="5"/>
          </p:nvPr>
        </p:nvSpPr>
        <p:spPr>
          <a:xfrm>
            <a:off x="7886700" y="2617299"/>
            <a:ext cx="3161029" cy="576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08" name="Google Shape;208;p51"/>
          <p:cNvSpPr txBox="1">
            <a:spLocks noGrp="1"/>
          </p:cNvSpPr>
          <p:nvPr>
            <p:ph type="body" idx="6"/>
          </p:nvPr>
        </p:nvSpPr>
        <p:spPr>
          <a:xfrm>
            <a:off x="7886700" y="3193561"/>
            <a:ext cx="3164719" cy="283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209" name="Google Shape;209;p51"/>
          <p:cNvCxnSpPr/>
          <p:nvPr/>
        </p:nvCxnSpPr>
        <p:spPr>
          <a:xfrm>
            <a:off x="440397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784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" name="Google Shape;210;p51"/>
          <p:cNvCxnSpPr/>
          <p:nvPr/>
        </p:nvCxnSpPr>
        <p:spPr>
          <a:xfrm>
            <a:off x="777240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784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1" name="Google Shape;211;p51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51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5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a de imagen 3">
  <p:cSld name="Columna de imagen 3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2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52"/>
          <p:cNvSpPr txBox="1"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17" name="Google Shape;217;p52"/>
          <p:cNvSpPr>
            <a:spLocks noGrp="1"/>
          </p:cNvSpPr>
          <p:nvPr>
            <p:ph type="pic" idx="2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18" name="Google Shape;218;p52"/>
          <p:cNvSpPr txBox="1">
            <a:spLocks noGrp="1"/>
          </p:cNvSpPr>
          <p:nvPr>
            <p:ph type="body" idx="3"/>
          </p:nvPr>
        </p:nvSpPr>
        <p:spPr>
          <a:xfrm>
            <a:off x="1154953" y="5109107"/>
            <a:ext cx="3050437" cy="917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19" name="Google Shape;219;p52"/>
          <p:cNvSpPr txBox="1">
            <a:spLocks noGrp="1"/>
          </p:cNvSpPr>
          <p:nvPr>
            <p:ph type="body" idx="4"/>
          </p:nvPr>
        </p:nvSpPr>
        <p:spPr>
          <a:xfrm>
            <a:off x="4572537" y="4532846"/>
            <a:ext cx="3046766" cy="65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20" name="Google Shape;220;p52"/>
          <p:cNvSpPr>
            <a:spLocks noGrp="1"/>
          </p:cNvSpPr>
          <p:nvPr>
            <p:ph type="pic" idx="5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21" name="Google Shape;221;p52"/>
          <p:cNvSpPr txBox="1">
            <a:spLocks noGrp="1"/>
          </p:cNvSpPr>
          <p:nvPr>
            <p:ph type="body" idx="6"/>
          </p:nvPr>
        </p:nvSpPr>
        <p:spPr>
          <a:xfrm>
            <a:off x="4568865" y="5184002"/>
            <a:ext cx="3050438" cy="843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22" name="Google Shape;222;p52"/>
          <p:cNvSpPr txBox="1">
            <a:spLocks noGrp="1"/>
          </p:cNvSpPr>
          <p:nvPr>
            <p:ph type="body" idx="7"/>
          </p:nvPr>
        </p:nvSpPr>
        <p:spPr>
          <a:xfrm>
            <a:off x="7983434" y="4532847"/>
            <a:ext cx="3050438" cy="651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23" name="Google Shape;223;p52"/>
          <p:cNvSpPr>
            <a:spLocks noGrp="1"/>
          </p:cNvSpPr>
          <p:nvPr>
            <p:ph type="pic" idx="8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24" name="Google Shape;224;p52"/>
          <p:cNvSpPr txBox="1">
            <a:spLocks noGrp="1"/>
          </p:cNvSpPr>
          <p:nvPr>
            <p:ph type="body" idx="9"/>
          </p:nvPr>
        </p:nvSpPr>
        <p:spPr>
          <a:xfrm>
            <a:off x="7983434" y="5184001"/>
            <a:ext cx="3050437" cy="843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225" name="Google Shape;225;p52"/>
          <p:cNvCxnSpPr/>
          <p:nvPr/>
        </p:nvCxnSpPr>
        <p:spPr>
          <a:xfrm>
            <a:off x="4388153" y="2603500"/>
            <a:ext cx="0" cy="3517594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6" name="Google Shape;226;p52"/>
          <p:cNvCxnSpPr/>
          <p:nvPr/>
        </p:nvCxnSpPr>
        <p:spPr>
          <a:xfrm>
            <a:off x="7801905" y="2603500"/>
            <a:ext cx="0" cy="34925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7" name="Google Shape;227;p52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52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5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3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53"/>
          <p:cNvSpPr txBox="1">
            <a:spLocks noGrp="1"/>
          </p:cNvSpPr>
          <p:nvPr>
            <p:ph type="body" idx="1"/>
          </p:nvPr>
        </p:nvSpPr>
        <p:spPr>
          <a:xfrm rot="5400000">
            <a:off x="3827511" y="-69056"/>
            <a:ext cx="3416300" cy="876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33" name="Google Shape;233;p53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53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5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vertical y texto" type="vertTitleAndTx">
  <p:cSld name="VERTICAL_TITLE_AND_VERTICAL_TEX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oogle Shape;237;p54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38" name="Google Shape;238;p5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4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4"/>
            <p:cNvSpPr/>
            <p:nvPr/>
          </p:nvSpPr>
          <p:spPr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4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4"/>
            <p:cNvSpPr/>
            <p:nvPr/>
          </p:nvSpPr>
          <p:spPr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47" name="Google Shape;247;p54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48" name="Google Shape;248;p54"/>
          <p:cNvSpPr txBox="1">
            <a:spLocks noGrp="1"/>
          </p:cNvSpPr>
          <p:nvPr>
            <p:ph type="title"/>
          </p:nvPr>
        </p:nvSpPr>
        <p:spPr>
          <a:xfrm rot="5400000">
            <a:off x="6909428" y="2945796"/>
            <a:ext cx="4748589" cy="141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54"/>
          <p:cNvSpPr txBox="1">
            <a:spLocks noGrp="1"/>
          </p:cNvSpPr>
          <p:nvPr>
            <p:ph type="body" idx="1"/>
          </p:nvPr>
        </p:nvSpPr>
        <p:spPr>
          <a:xfrm rot="5400000">
            <a:off x="1904432" y="528990"/>
            <a:ext cx="4748590" cy="6247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50" name="Google Shape;250;p54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54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5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5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928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5/26/2023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298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288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cabezado de sección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2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68" name="Google Shape;68;p2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2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2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2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2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2"/>
            <p:cNvSpPr/>
            <p:nvPr/>
          </p:nvSpPr>
          <p:spPr>
            <a:xfrm rot="-5677511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2"/>
            <p:cNvSpPr/>
            <p:nvPr/>
          </p:nvSpPr>
          <p:spPr>
            <a:xfrm rot="-54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77" name="Google Shape;77;p22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78" name="Google Shape;78;p22"/>
          <p:cNvSpPr txBox="1"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ita con descripción">
  <p:cSld name="Cita con descripció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68" name="Google Shape;68;p4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1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1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1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1"/>
            <p:cNvSpPr/>
            <p:nvPr/>
          </p:nvSpPr>
          <p:spPr>
            <a:xfrm rot="-589932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1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76" name="Google Shape;76;p41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77" name="Google Shape;77;p41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6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78" name="Google Shape;78;p41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6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79" name="Google Shape;79;p41"/>
          <p:cNvSpPr txBox="1"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1"/>
          <p:cNvSpPr txBox="1">
            <a:spLocks noGrp="1"/>
          </p:cNvSpPr>
          <p:nvPr>
            <p:ph type="body" idx="1"/>
          </p:nvPr>
        </p:nvSpPr>
        <p:spPr>
          <a:xfrm>
            <a:off x="1945945" y="3678766"/>
            <a:ext cx="7725772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1" name="Google Shape;81;p41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41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1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4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3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3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8" cy="341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7" name="Google Shape;107;p43"/>
          <p:cNvSpPr txBox="1">
            <a:spLocks noGrp="1"/>
          </p:cNvSpPr>
          <p:nvPr>
            <p:ph type="body" idx="2"/>
          </p:nvPr>
        </p:nvSpPr>
        <p:spPr>
          <a:xfrm>
            <a:off x="6208712" y="2603500"/>
            <a:ext cx="48251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8" name="Google Shape;108;p43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3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4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4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44"/>
          <p:cNvSpPr txBox="1">
            <a:spLocks noGrp="1"/>
          </p:cNvSpPr>
          <p:nvPr>
            <p:ph type="body" idx="2"/>
          </p:nvPr>
        </p:nvSpPr>
        <p:spPr>
          <a:xfrm>
            <a:off x="1154954" y="3179762"/>
            <a:ext cx="4825158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5" name="Google Shape;115;p44"/>
          <p:cNvSpPr txBox="1">
            <a:spLocks noGrp="1"/>
          </p:cNvSpPr>
          <p:nvPr>
            <p:ph type="body" idx="3"/>
          </p:nvPr>
        </p:nvSpPr>
        <p:spPr>
          <a:xfrm>
            <a:off x="6208712" y="2603500"/>
            <a:ext cx="482515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44"/>
          <p:cNvSpPr txBox="1">
            <a:spLocks noGrp="1"/>
          </p:cNvSpPr>
          <p:nvPr>
            <p:ph type="body" idx="4"/>
          </p:nvPr>
        </p:nvSpPr>
        <p:spPr>
          <a:xfrm>
            <a:off x="6208710" y="3179762"/>
            <a:ext cx="4825159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7" name="Google Shape;117;p44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4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5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5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5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4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 blanco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6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46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4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ido con título" type="objTx">
  <p:cSld name="OBJECT_WITH_CAPTION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4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32" name="Google Shape;132;p4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7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7"/>
            <p:cNvSpPr/>
            <p:nvPr/>
          </p:nvSpPr>
          <p:spPr>
            <a:xfrm rot="-5677511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7"/>
            <p:cNvSpPr/>
            <p:nvPr/>
          </p:nvSpPr>
          <p:spPr>
            <a:xfrm rot="-54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41" name="Google Shape;141;p47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42" name="Google Shape;142;p47"/>
          <p:cNvSpPr txBox="1"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47"/>
          <p:cNvSpPr txBox="1">
            <a:spLocks noGrp="1"/>
          </p:cNvSpPr>
          <p:nvPr>
            <p:ph type="body" idx="1"/>
          </p:nvPr>
        </p:nvSpPr>
        <p:spPr>
          <a:xfrm>
            <a:off x="5781146" y="1447800"/>
            <a:ext cx="519006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4" name="Google Shape;144;p47"/>
          <p:cNvSpPr txBox="1">
            <a:spLocks noGrp="1"/>
          </p:cNvSpPr>
          <p:nvPr>
            <p:ph type="body" idx="2"/>
          </p:nvPr>
        </p:nvSpPr>
        <p:spPr>
          <a:xfrm>
            <a:off x="1154955" y="2895600"/>
            <a:ext cx="2793158" cy="3129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45" name="Google Shape;145;p47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7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4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panorámica con descripción">
  <p:cSld name="Imagen panorámica con descripción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4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1" name="Google Shape;151;p4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8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8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8"/>
            <p:cNvSpPr/>
            <p:nvPr/>
          </p:nvSpPr>
          <p:spPr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8"/>
            <p:cNvSpPr/>
            <p:nvPr/>
          </p:nvSpPr>
          <p:spPr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9" name="Google Shape;159;p48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0" name="Google Shape;160;p48"/>
          <p:cNvSpPr txBox="1"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48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62" name="Google Shape;162;p48"/>
          <p:cNvSpPr txBox="1">
            <a:spLocks noGrp="1"/>
          </p:cNvSpPr>
          <p:nvPr>
            <p:ph type="body" idx="1"/>
          </p:nvPr>
        </p:nvSpPr>
        <p:spPr>
          <a:xfrm>
            <a:off x="1154956" y="553666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63" name="Google Shape;163;p48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48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4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4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y descripción">
  <p:cSld name="Título y descripción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4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69" name="Google Shape;169;p4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9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9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9"/>
            <p:cNvSpPr/>
            <p:nvPr/>
          </p:nvSpPr>
          <p:spPr>
            <a:xfrm rot="-589932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9"/>
            <p:cNvSpPr/>
            <p:nvPr/>
          </p:nvSpPr>
          <p:spPr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 extrusionOk="0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77" name="Google Shape;177;p49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78" name="Google Shape;178;p49"/>
          <p:cNvSpPr txBox="1"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49"/>
          <p:cNvSpPr txBox="1">
            <a:spLocks noGrp="1"/>
          </p:cNvSpPr>
          <p:nvPr>
            <p:ph type="body" idx="1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80" name="Google Shape;180;p49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9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4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4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Google Shape;11;p3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37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3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3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3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3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37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7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9" name="Google Shape;19;p37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0" name="Google Shape;20;p37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7"/>
          <p:cNvSpPr txBox="1"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Google Shape;22;p37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" name="Google Shape;24;p3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5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46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9" r:id="rId2"/>
    <p:sldLayoutId id="2147483932" r:id="rId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Google Shape;11;p1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8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8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8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8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9" name="Google Shape;19;p18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0" name="Google Shape;20;p18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" name="Google Shape;24;p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9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0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17.xml"/><Relationship Id="rId6" Type="http://schemas.openxmlformats.org/officeDocument/2006/relationships/package" Target="../embeddings/Microsoft_Excel_Worksheet3.xlsx"/><Relationship Id="rId5" Type="http://schemas.openxmlformats.org/officeDocument/2006/relationships/image" Target="../media/image19.emf"/><Relationship Id="rId4" Type="http://schemas.openxmlformats.org/officeDocument/2006/relationships/package" Target="../embeddings/Microsoft_Excel_Worksheet2.xlsx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6.emf"/><Relationship Id="rId2" Type="http://schemas.openxmlformats.org/officeDocument/2006/relationships/package" Target="../embeddings/Microsoft_Excel_Worksheet4.xlsx"/><Relationship Id="rId1" Type="http://schemas.openxmlformats.org/officeDocument/2006/relationships/slideLayout" Target="../slideLayouts/slideLayout17.xml"/><Relationship Id="rId6" Type="http://schemas.openxmlformats.org/officeDocument/2006/relationships/package" Target="../embeddings/Microsoft_Excel_Worksheet6.xlsx"/><Relationship Id="rId5" Type="http://schemas.openxmlformats.org/officeDocument/2006/relationships/image" Target="../media/image25.emf"/><Relationship Id="rId4" Type="http://schemas.openxmlformats.org/officeDocument/2006/relationships/package" Target="../embeddings/Microsoft_Excel_Worksheet5.xls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upartnercontable.cl/curso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upartnercontable.cl/pro-pym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hyperlink" Target="https://tupartnercontable.cl/legislacion-laboral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hyperlink" Target="https://tupartnercontable.cl/contabilidad-basica/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nubox.referralrock.com/l/1FERNANDASI31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11" Type="http://schemas.openxmlformats.org/officeDocument/2006/relationships/image" Target="../media/image32.png"/><Relationship Id="rId5" Type="http://schemas.openxmlformats.org/officeDocument/2006/relationships/hyperlink" Target="http://www.tupartnercontable.cl/" TargetMode="External"/><Relationship Id="rId10" Type="http://schemas.openxmlformats.org/officeDocument/2006/relationships/image" Target="../media/image31.png"/><Relationship Id="rId4" Type="http://schemas.openxmlformats.org/officeDocument/2006/relationships/hyperlink" Target="mailto:fernanda@tupartnercontable.cl" TargetMode="External"/><Relationship Id="rId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>
            <a:extLst>
              <a:ext uri="{FF2B5EF4-FFF2-40B4-BE49-F238E27FC236}">
                <a16:creationId xmlns:a16="http://schemas.microsoft.com/office/drawing/2014/main" id="{B909DB6E-03C2-44BD-BD9B-EDF6561B3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359" y="1044539"/>
            <a:ext cx="5221356" cy="3175782"/>
          </a:xfrm>
        </p:spPr>
        <p:txBody>
          <a:bodyPr>
            <a:noAutofit/>
          </a:bodyPr>
          <a:lstStyle/>
          <a:p>
            <a:pPr algn="ctr"/>
            <a:r>
              <a:rPr lang="es-ES" sz="4000" b="1" u="sng" dirty="0"/>
              <a:t>Día 5: Renta Personal</a:t>
            </a:r>
            <a:endParaRPr lang="es-CL" sz="4000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AFAD1D3-293D-4274-A363-15532B9E0700}"/>
              </a:ext>
            </a:extLst>
          </p:cNvPr>
          <p:cNvSpPr txBox="1"/>
          <p:nvPr/>
        </p:nvSpPr>
        <p:spPr>
          <a:xfrm>
            <a:off x="473359" y="5164668"/>
            <a:ext cx="52213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Presentada por:</a:t>
            </a:r>
          </a:p>
          <a:p>
            <a:pPr algn="ctr"/>
            <a:r>
              <a:rPr lang="es-ES" sz="2800" b="1" dirty="0">
                <a:solidFill>
                  <a:schemeClr val="bg1"/>
                </a:solidFill>
              </a:rPr>
              <a:t>Fernanda Silva</a:t>
            </a: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Contadora Auditora – Universidad de Chile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E5020D38-49CF-4126-85F4-165FE6633D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4CE21430-4632-472D-BB90-72F88DC402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969" b="29843"/>
          <a:stretch/>
        </p:blipFill>
        <p:spPr>
          <a:xfrm>
            <a:off x="6801485" y="2147887"/>
            <a:ext cx="4806972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95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1232688-9527-4896-95DE-F4770999A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973138"/>
            <a:ext cx="9055100" cy="708025"/>
          </a:xfrm>
        </p:spPr>
        <p:txBody>
          <a:bodyPr/>
          <a:lstStyle/>
          <a:p>
            <a:r>
              <a:rPr lang="es-ES" b="1" dirty="0"/>
              <a:t>Retención boletas de honorarios</a:t>
            </a:r>
            <a:endParaRPr lang="es-CL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29C9F73-3EFB-7BAB-B200-E6C0BD2E5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" y="3332209"/>
            <a:ext cx="9813646" cy="254705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696F8B3-5386-F729-2F88-641C6CD016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511"/>
          <a:stretch/>
        </p:blipFill>
        <p:spPr>
          <a:xfrm>
            <a:off x="9831198" y="3750067"/>
            <a:ext cx="2056002" cy="2129195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78284CB4-6835-421F-ADD0-234C43BE8F66}"/>
              </a:ext>
            </a:extLst>
          </p:cNvPr>
          <p:cNvSpPr/>
          <p:nvPr/>
        </p:nvSpPr>
        <p:spPr>
          <a:xfrm>
            <a:off x="10407722" y="5561014"/>
            <a:ext cx="845476" cy="3182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CC3363C9-75DD-4EBF-A559-70F5FEDDDBDB}"/>
              </a:ext>
            </a:extLst>
          </p:cNvPr>
          <p:cNvSpPr/>
          <p:nvPr/>
        </p:nvSpPr>
        <p:spPr>
          <a:xfrm>
            <a:off x="3395382" y="5561014"/>
            <a:ext cx="629086" cy="31264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4F1997F-AD18-493E-B626-AE38784055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609" t="61567" r="13099" b="27271"/>
          <a:stretch/>
        </p:blipFill>
        <p:spPr>
          <a:xfrm>
            <a:off x="1155700" y="5608700"/>
            <a:ext cx="983794" cy="21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205"/>
    </mc:Choice>
    <mc:Fallback xmlns="">
      <p:transition spd="slow" advTm="8420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1D3DF4-A9DC-4C96-B938-1F33670DB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Ingresar al F22</a:t>
            </a:r>
            <a:endParaRPr lang="es-CL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A09C5E-549E-4687-8573-AC8DAD118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C67DED4-E182-4505-951E-4E816E1B5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" y="2486025"/>
            <a:ext cx="10810875" cy="3533775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21612EE7-501E-4FBD-B93A-8681B6ACE37F}"/>
              </a:ext>
            </a:extLst>
          </p:cNvPr>
          <p:cNvSpPr/>
          <p:nvPr/>
        </p:nvSpPr>
        <p:spPr>
          <a:xfrm>
            <a:off x="8165446" y="5503489"/>
            <a:ext cx="1166814" cy="5163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F33F06C-743D-4BA5-B1E2-26B0B043C8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609" t="61567" r="13099" b="27271"/>
          <a:stretch/>
        </p:blipFill>
        <p:spPr>
          <a:xfrm>
            <a:off x="7951695" y="3854824"/>
            <a:ext cx="1964672" cy="28342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ADC298F-8193-428D-82B1-F506C6B854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609" t="61567" r="13099" b="27271"/>
          <a:stretch/>
        </p:blipFill>
        <p:spPr>
          <a:xfrm>
            <a:off x="1066801" y="4311650"/>
            <a:ext cx="2027424" cy="28342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7015386-6591-422C-86E1-6431216ECD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609" t="61567" r="13099" b="27271"/>
          <a:stretch/>
        </p:blipFill>
        <p:spPr>
          <a:xfrm>
            <a:off x="1066801" y="3827771"/>
            <a:ext cx="1964672" cy="28342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1FCA79C-69AE-4CA5-BC16-4BD4912EED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609" t="61567" r="13099" b="27271"/>
          <a:stretch/>
        </p:blipFill>
        <p:spPr>
          <a:xfrm>
            <a:off x="4482352" y="3827771"/>
            <a:ext cx="1964672" cy="28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55"/>
    </mc:Choice>
    <mc:Fallback xmlns="">
      <p:transition spd="slow" advTm="1115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26678A-4E4D-4748-9211-0F3470DCD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461" y="439223"/>
            <a:ext cx="8761413" cy="706964"/>
          </a:xfrm>
        </p:spPr>
        <p:txBody>
          <a:bodyPr/>
          <a:lstStyle/>
          <a:p>
            <a:r>
              <a:rPr lang="es-ES" b="1" dirty="0"/>
              <a:t>Decisión Cotización Total</a:t>
            </a:r>
            <a:endParaRPr lang="es-CL" b="1" dirty="0"/>
          </a:p>
        </p:txBody>
      </p:sp>
      <p:sp>
        <p:nvSpPr>
          <p:cNvPr id="8" name="Rectángulo redondeado 9">
            <a:extLst>
              <a:ext uri="{FF2B5EF4-FFF2-40B4-BE49-F238E27FC236}">
                <a16:creationId xmlns:a16="http://schemas.microsoft.com/office/drawing/2014/main" id="{FFBA1D69-D0C1-4C9F-A262-E300C45D8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0777" y="2195211"/>
            <a:ext cx="1470513" cy="971501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CL" sz="1800" dirty="0"/>
              <a:t>Ingreso por honorarios </a:t>
            </a:r>
            <a:r>
              <a:rPr lang="es-C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15.559.608 </a:t>
            </a:r>
            <a:endParaRPr lang="es-CL" altLang="es-CL" sz="1800" dirty="0"/>
          </a:p>
        </p:txBody>
      </p:sp>
      <p:sp>
        <p:nvSpPr>
          <p:cNvPr id="9" name="Rectángulo redondeado 11">
            <a:extLst>
              <a:ext uri="{FF2B5EF4-FFF2-40B4-BE49-F238E27FC236}">
                <a16:creationId xmlns:a16="http://schemas.microsoft.com/office/drawing/2014/main" id="{AA058AB4-B9DC-4379-9656-47BEE0C68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3554" y="2308897"/>
            <a:ext cx="698711" cy="426040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altLang="es-CL" sz="1800" dirty="0"/>
              <a:t>80%</a:t>
            </a:r>
          </a:p>
        </p:txBody>
      </p:sp>
      <p:sp>
        <p:nvSpPr>
          <p:cNvPr id="10" name="Multiplicar 21">
            <a:extLst>
              <a:ext uri="{FF2B5EF4-FFF2-40B4-BE49-F238E27FC236}">
                <a16:creationId xmlns:a16="http://schemas.microsoft.com/office/drawing/2014/main" id="{92895082-11C5-4D68-9844-2163D384DA5A}"/>
              </a:ext>
            </a:extLst>
          </p:cNvPr>
          <p:cNvSpPr/>
          <p:nvPr/>
        </p:nvSpPr>
        <p:spPr bwMode="auto">
          <a:xfrm>
            <a:off x="8480725" y="2308897"/>
            <a:ext cx="511927" cy="426040"/>
          </a:xfrm>
          <a:prstGeom prst="mathMultiply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s-CL" sz="2625" u="sng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Es igual a 10">
            <a:extLst>
              <a:ext uri="{FF2B5EF4-FFF2-40B4-BE49-F238E27FC236}">
                <a16:creationId xmlns:a16="http://schemas.microsoft.com/office/drawing/2014/main" id="{1DBC71DF-791E-4A77-8E38-B50DC0C07AB1}"/>
              </a:ext>
            </a:extLst>
          </p:cNvPr>
          <p:cNvSpPr/>
          <p:nvPr/>
        </p:nvSpPr>
        <p:spPr>
          <a:xfrm>
            <a:off x="9713167" y="2275173"/>
            <a:ext cx="571414" cy="493488"/>
          </a:xfrm>
          <a:prstGeom prst="mathEqual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CL" sz="2625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8" name="Rectángulo redondeado 9">
            <a:extLst>
              <a:ext uri="{FF2B5EF4-FFF2-40B4-BE49-F238E27FC236}">
                <a16:creationId xmlns:a16="http://schemas.microsoft.com/office/drawing/2014/main" id="{8422850C-C6D1-499A-B810-6F2CAA912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3580" y="2195211"/>
            <a:ext cx="1544416" cy="971501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CL" sz="1800" dirty="0"/>
              <a:t>Base cálculo total </a:t>
            </a:r>
            <a:r>
              <a:rPr lang="es-C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12.447.686 </a:t>
            </a:r>
            <a:endParaRPr lang="es-CL" altLang="es-CL" sz="1800" dirty="0"/>
          </a:p>
        </p:txBody>
      </p:sp>
      <p:sp>
        <p:nvSpPr>
          <p:cNvPr id="30" name="Multiplicar 21">
            <a:extLst>
              <a:ext uri="{FF2B5EF4-FFF2-40B4-BE49-F238E27FC236}">
                <a16:creationId xmlns:a16="http://schemas.microsoft.com/office/drawing/2014/main" id="{F2BAFAF7-72F0-49D3-A8D3-F0CD05FF2CD8}"/>
              </a:ext>
            </a:extLst>
          </p:cNvPr>
          <p:cNvSpPr/>
          <p:nvPr/>
        </p:nvSpPr>
        <p:spPr bwMode="auto">
          <a:xfrm>
            <a:off x="8491291" y="3322539"/>
            <a:ext cx="511927" cy="426040"/>
          </a:xfrm>
          <a:prstGeom prst="mathMultiply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s-CL" sz="2625" u="sng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" name="Rectángulo redondeado 11">
            <a:extLst>
              <a:ext uri="{FF2B5EF4-FFF2-40B4-BE49-F238E27FC236}">
                <a16:creationId xmlns:a16="http://schemas.microsoft.com/office/drawing/2014/main" id="{D078F4D2-0471-4878-9605-291D5286E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6200" y="3352331"/>
            <a:ext cx="763225" cy="426040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altLang="es-CL" sz="1800" dirty="0"/>
              <a:t>0,9%</a:t>
            </a:r>
          </a:p>
        </p:txBody>
      </p:sp>
      <p:sp>
        <p:nvSpPr>
          <p:cNvPr id="32" name="Es igual a 31">
            <a:extLst>
              <a:ext uri="{FF2B5EF4-FFF2-40B4-BE49-F238E27FC236}">
                <a16:creationId xmlns:a16="http://schemas.microsoft.com/office/drawing/2014/main" id="{EC7D4A01-8529-4426-BB61-E5AA82AC68CA}"/>
              </a:ext>
            </a:extLst>
          </p:cNvPr>
          <p:cNvSpPr/>
          <p:nvPr/>
        </p:nvSpPr>
        <p:spPr>
          <a:xfrm>
            <a:off x="9739991" y="3318607"/>
            <a:ext cx="571414" cy="493488"/>
          </a:xfrm>
          <a:prstGeom prst="mathEqual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CL" sz="2625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3" name="Rectángulo redondeado 9">
            <a:extLst>
              <a:ext uri="{FF2B5EF4-FFF2-40B4-BE49-F238E27FC236}">
                <a16:creationId xmlns:a16="http://schemas.microsoft.com/office/drawing/2014/main" id="{50ED0B62-6CBD-48F0-B011-5449161B2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7429" y="3249411"/>
            <a:ext cx="1648159" cy="971501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CL" sz="1800" dirty="0"/>
              <a:t>Cotización Mutual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112.029</a:t>
            </a:r>
            <a:endParaRPr lang="es-CL" altLang="es-CL" sz="1800" dirty="0"/>
          </a:p>
        </p:txBody>
      </p:sp>
      <p:sp>
        <p:nvSpPr>
          <p:cNvPr id="40" name="Rectángulo redondeado 9">
            <a:extLst>
              <a:ext uri="{FF2B5EF4-FFF2-40B4-BE49-F238E27FC236}">
                <a16:creationId xmlns:a16="http://schemas.microsoft.com/office/drawing/2014/main" id="{9E2D9A1A-253D-4D89-B4C2-C5A6284E2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6874" y="3280398"/>
            <a:ext cx="1544416" cy="971501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CL" sz="1800" dirty="0"/>
              <a:t>Base cálculo total </a:t>
            </a:r>
            <a:r>
              <a:rPr lang="es-C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12.447.686</a:t>
            </a:r>
            <a:endParaRPr lang="es-CL" altLang="es-CL" sz="1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C0B75F1-E42C-4036-9307-407EBE0E6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52" y="1177567"/>
            <a:ext cx="6505575" cy="5762625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29DE6326-1410-4A1D-A45E-ECEB5C3A0F9C}"/>
              </a:ext>
            </a:extLst>
          </p:cNvPr>
          <p:cNvSpPr/>
          <p:nvPr/>
        </p:nvSpPr>
        <p:spPr>
          <a:xfrm>
            <a:off x="3993310" y="6558072"/>
            <a:ext cx="1561260" cy="3720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FA95FCF-0613-772B-C1A6-D3D5024DA5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224" t="29338" r="17521" b="30904"/>
          <a:stretch/>
        </p:blipFill>
        <p:spPr>
          <a:xfrm>
            <a:off x="4330690" y="2870818"/>
            <a:ext cx="650045" cy="229113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334BC34-7A95-160F-58AF-2FA2EB5773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224" t="29338" r="17521" b="30904"/>
          <a:stretch/>
        </p:blipFill>
        <p:spPr>
          <a:xfrm>
            <a:off x="5941978" y="2869911"/>
            <a:ext cx="650045" cy="229113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37A37ED-C49A-EC3F-540D-5F1EFF847F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852" t="4556" r="20034" b="90809"/>
          <a:stretch/>
        </p:blipFill>
        <p:spPr>
          <a:xfrm>
            <a:off x="5511929" y="1326849"/>
            <a:ext cx="983258" cy="37203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90F21D0-D50E-AADE-AB5A-C7AB2B789D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852" t="4556" r="20034" b="90809"/>
          <a:stretch/>
        </p:blipFill>
        <p:spPr>
          <a:xfrm>
            <a:off x="1955358" y="1252709"/>
            <a:ext cx="1291276" cy="31081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23FA614-2842-B800-9598-A23AE55100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224" t="29338" r="18469" b="65382"/>
          <a:stretch/>
        </p:blipFill>
        <p:spPr>
          <a:xfrm>
            <a:off x="3781524" y="4676079"/>
            <a:ext cx="383851" cy="21177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D8F3A62-6428-DDD8-8FF6-354D7F8C27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852" t="4556" r="20034" b="90809"/>
          <a:stretch/>
        </p:blipFill>
        <p:spPr>
          <a:xfrm>
            <a:off x="5638800" y="5672366"/>
            <a:ext cx="859554" cy="20689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BBD0AB2-F280-B0CF-841F-45748BC57E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224" t="29338" r="18469" b="65382"/>
          <a:stretch/>
        </p:blipFill>
        <p:spPr>
          <a:xfrm>
            <a:off x="3756639" y="2899974"/>
            <a:ext cx="383851" cy="21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4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281"/>
    </mc:Choice>
    <mc:Fallback xmlns="">
      <p:transition spd="slow" advTm="15528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4AB0F7-5ACB-E7BA-B171-E5F083DC1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509FECD-296E-D216-01C6-04726D9F7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973138"/>
            <a:ext cx="8761413" cy="708025"/>
          </a:xfrm>
        </p:spPr>
        <p:txBody>
          <a:bodyPr/>
          <a:lstStyle/>
          <a:p>
            <a:r>
              <a:rPr lang="es-ES" b="1" dirty="0"/>
              <a:t>Decisión Cotización Total</a:t>
            </a:r>
            <a:endParaRPr lang="es-CL" b="1" dirty="0"/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2AF0D5B0-2AF2-58C7-048A-70B62415B5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4128" y="2603500"/>
          <a:ext cx="3754691" cy="1506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867077" imgH="749405" progId="Excel.Sheet.12">
                  <p:embed/>
                </p:oleObj>
              </mc:Choice>
              <mc:Fallback>
                <p:oleObj name="Worksheet" r:id="rId2" imgW="1867077" imgH="749405" progId="Excel.Sheet.12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2AF0D5B0-2AF2-58C7-048A-70B62415B5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4128" y="2603500"/>
                        <a:ext cx="3754691" cy="1506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5E99C93A-36CD-D4BB-C601-925D31B63D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522" y="4474756"/>
          <a:ext cx="5981874" cy="2084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206780" imgH="1117534" progId="Excel.Sheet.12">
                  <p:embed/>
                </p:oleObj>
              </mc:Choice>
              <mc:Fallback>
                <p:oleObj name="Worksheet" r:id="rId4" imgW="3206780" imgH="1117534" progId="Excel.Sheet.12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5E99C93A-36CD-D4BB-C601-925D31B63D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522" y="4474756"/>
                        <a:ext cx="5981874" cy="20847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696BC1D6-3CEC-BC07-4BD9-526278939D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91072" y="2468563"/>
          <a:ext cx="4876800" cy="4090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2679759" imgH="2247861" progId="Excel.Sheet.12">
                  <p:embed/>
                </p:oleObj>
              </mc:Choice>
              <mc:Fallback>
                <p:oleObj name="Worksheet" r:id="rId6" imgW="2679759" imgH="2247861" progId="Excel.Sheet.12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696BC1D6-3CEC-BC07-4BD9-526278939D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91072" y="2468563"/>
                        <a:ext cx="4876800" cy="4090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6190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8D737-A1B6-4EF0-080D-8E52478E7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10512327" cy="706964"/>
          </a:xfrm>
        </p:spPr>
        <p:txBody>
          <a:bodyPr/>
          <a:lstStyle/>
          <a:p>
            <a:r>
              <a:rPr lang="es-ES" b="1" dirty="0"/>
              <a:t>Impuesto Global Complementario AT 2023</a:t>
            </a:r>
            <a:endParaRPr lang="es-CL" b="1"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F33D72EC-FEBE-D2D8-56A1-5F38637F9B1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60155" y="2493209"/>
          <a:ext cx="4905693" cy="3708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val="4253654269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46649579"/>
                    </a:ext>
                  </a:extLst>
                </a:gridCol>
                <a:gridCol w="994093">
                  <a:extLst>
                    <a:ext uri="{9D8B030D-6E8A-4147-A177-3AD203B41FA5}">
                      <a16:colId xmlns:a16="http://schemas.microsoft.com/office/drawing/2014/main" val="178987649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442562137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ysClr val="windowText" lastClr="000000"/>
                          </a:solidFill>
                        </a:rPr>
                        <a:t>IGC AT 2023</a:t>
                      </a:r>
                      <a:endParaRPr lang="es-CL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ysClr val="windowText" lastClr="000000"/>
                          </a:solidFill>
                        </a:rPr>
                        <a:t>Situación actual mensual IUSC </a:t>
                      </a:r>
                      <a:endParaRPr lang="es-CL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L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0763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ysClr val="windowText" lastClr="000000"/>
                          </a:solidFill>
                        </a:rPr>
                        <a:t>RLI</a:t>
                      </a:r>
                      <a:endParaRPr lang="es-CL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s-ES" dirty="0">
                          <a:solidFill>
                            <a:sysClr val="windowText" lastClr="000000"/>
                          </a:solidFill>
                        </a:rPr>
                        <a:t>RLI</a:t>
                      </a:r>
                      <a:endParaRPr lang="es-CL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ysClr val="windowText" lastClr="000000"/>
                          </a:solidFill>
                        </a:rPr>
                        <a:t>Factor</a:t>
                      </a:r>
                      <a:endParaRPr lang="es-CL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ysClr val="windowText" lastClr="000000"/>
                          </a:solidFill>
                        </a:rPr>
                        <a:t>Rebaja</a:t>
                      </a:r>
                      <a:endParaRPr lang="es-CL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736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     9.907.434 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Exento</a:t>
                      </a:r>
                      <a:endParaRPr kumimoji="0" lang="es-C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80098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     9.907.434 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22.016.520 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4%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      396.297 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5086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   22.016.520 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   36.694.200 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8%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1.276.958 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57222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   36.694.200 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   51.371.880 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14%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   3.295.139 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95879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   51.371.880 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   66.049.560 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23%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   8.175.468 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08344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   66.049.560 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   88.066.080 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30%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 13.063.135 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14918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   88.066.080 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 227.504.040 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35%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 17.114.175 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88035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 227.504.040 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          - 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40%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28.489.377 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98052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351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89B43-C3AD-4AD8-9952-F234FDDD3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Propuesta F22 cobertura total</a:t>
            </a:r>
            <a:endParaRPr lang="es-CL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9A97138-2F09-4322-8B39-5D7FECD4E6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43" b="77008"/>
          <a:stretch/>
        </p:blipFill>
        <p:spPr>
          <a:xfrm>
            <a:off x="468332" y="2794319"/>
            <a:ext cx="5524500" cy="5842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DAC1ED4-0A3D-4141-8237-89AA9CBFA3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864"/>
          <a:stretch/>
        </p:blipFill>
        <p:spPr>
          <a:xfrm>
            <a:off x="6079101" y="2671635"/>
            <a:ext cx="5553075" cy="3622163"/>
          </a:xfrm>
          <a:prstGeom prst="rect">
            <a:avLst/>
          </a:prstGeom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C129F89E-C298-4A2C-96BD-44C10948F886}"/>
              </a:ext>
            </a:extLst>
          </p:cNvPr>
          <p:cNvSpPr/>
          <p:nvPr/>
        </p:nvSpPr>
        <p:spPr>
          <a:xfrm>
            <a:off x="6096000" y="2776616"/>
            <a:ext cx="5440085" cy="6624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762C12EB-9C26-4BC2-BDEB-3D987205B3C0}"/>
              </a:ext>
            </a:extLst>
          </p:cNvPr>
          <p:cNvSpPr/>
          <p:nvPr/>
        </p:nvSpPr>
        <p:spPr>
          <a:xfrm>
            <a:off x="6096000" y="3543814"/>
            <a:ext cx="5440085" cy="6624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F5E0D39-BA22-990F-01FE-CC7982087E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853" b="31329"/>
          <a:stretch/>
        </p:blipFill>
        <p:spPr>
          <a:xfrm>
            <a:off x="468332" y="3698559"/>
            <a:ext cx="5524500" cy="130016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FB2A339-4EBB-7A3F-F54D-DA2CB04B3B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32" b="62967"/>
          <a:stretch/>
        </p:blipFill>
        <p:spPr>
          <a:xfrm>
            <a:off x="468332" y="3378519"/>
            <a:ext cx="5524500" cy="32004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165591D-7DA0-0B00-3CCD-A5A4EED02F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950"/>
          <a:stretch/>
        </p:blipFill>
        <p:spPr>
          <a:xfrm>
            <a:off x="475409" y="4972310"/>
            <a:ext cx="5524500" cy="5842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48F465C-9B2F-0792-EC7F-84529B8484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5132"/>
          <a:stretch/>
        </p:blipFill>
        <p:spPr>
          <a:xfrm>
            <a:off x="482891" y="5498090"/>
            <a:ext cx="5553075" cy="69818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DF38D17-4464-9404-1538-DE63EEA190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404" t="62632" r="12845" b="32970"/>
          <a:stretch/>
        </p:blipFill>
        <p:spPr>
          <a:xfrm>
            <a:off x="5147732" y="3439040"/>
            <a:ext cx="588533" cy="21320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069AC3A-3457-198A-6D16-CF8B9A9D8C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404" t="62632" r="12845" b="32970"/>
          <a:stretch/>
        </p:blipFill>
        <p:spPr>
          <a:xfrm>
            <a:off x="5147732" y="4752215"/>
            <a:ext cx="588533" cy="21320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E9E02D0-5098-CC58-3416-C56EBF2122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404" t="62632" r="12845" b="32970"/>
          <a:stretch/>
        </p:blipFill>
        <p:spPr>
          <a:xfrm>
            <a:off x="5156706" y="6020481"/>
            <a:ext cx="588533" cy="12995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5E938CD-C54A-D465-9E3A-B0CAA87AE8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404" t="62632" r="12845" b="32970"/>
          <a:stretch/>
        </p:blipFill>
        <p:spPr>
          <a:xfrm>
            <a:off x="10759950" y="3790507"/>
            <a:ext cx="588533" cy="13720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AEA9446-ED3A-8C02-DA9E-A28BB47821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404" t="62632" r="12845" b="32970"/>
          <a:stretch/>
        </p:blipFill>
        <p:spPr>
          <a:xfrm>
            <a:off x="10759950" y="4037200"/>
            <a:ext cx="588533" cy="13720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4FF8229D-CC32-6F85-8570-6C1873B426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404" t="62632" r="12845" b="32970"/>
          <a:stretch/>
        </p:blipFill>
        <p:spPr>
          <a:xfrm>
            <a:off x="10767138" y="3249145"/>
            <a:ext cx="588533" cy="13720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34E9DEFD-AA74-86C6-7724-811C84FC15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422" t="1147" r="3394" b="95020"/>
          <a:stretch/>
        </p:blipFill>
        <p:spPr>
          <a:xfrm>
            <a:off x="5068980" y="5220183"/>
            <a:ext cx="676259" cy="14433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5C92C80-6993-8FF2-E587-86A09A7A96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422" t="1147" r="3394" b="95020"/>
          <a:stretch/>
        </p:blipFill>
        <p:spPr>
          <a:xfrm>
            <a:off x="5068980" y="4255710"/>
            <a:ext cx="676259" cy="144334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51CC1E63-B68A-9F89-FC9F-DB7DC2A8D1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422" t="1147" r="3394" b="95020"/>
          <a:stretch/>
        </p:blipFill>
        <p:spPr>
          <a:xfrm>
            <a:off x="5056263" y="3810626"/>
            <a:ext cx="676259" cy="14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4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47"/>
    </mc:Choice>
    <mc:Fallback xmlns="">
      <p:transition spd="slow" advTm="2994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26678A-4E4D-4748-9211-0F3470DCD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461" y="439223"/>
            <a:ext cx="8761413" cy="706964"/>
          </a:xfrm>
        </p:spPr>
        <p:txBody>
          <a:bodyPr/>
          <a:lstStyle/>
          <a:p>
            <a:r>
              <a:rPr lang="es-ES" b="1" dirty="0"/>
              <a:t>Decisión Cotización Parcial</a:t>
            </a:r>
            <a:endParaRPr lang="es-CL" b="1" dirty="0"/>
          </a:p>
        </p:txBody>
      </p:sp>
      <p:sp>
        <p:nvSpPr>
          <p:cNvPr id="9" name="Rectángulo redondeado 11">
            <a:extLst>
              <a:ext uri="{FF2B5EF4-FFF2-40B4-BE49-F238E27FC236}">
                <a16:creationId xmlns:a16="http://schemas.microsoft.com/office/drawing/2014/main" id="{AA058AB4-B9DC-4379-9656-47BEE0C68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3554" y="1885384"/>
            <a:ext cx="698711" cy="426040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altLang="es-CL" sz="1800" dirty="0"/>
              <a:t>80%</a:t>
            </a:r>
          </a:p>
        </p:txBody>
      </p:sp>
      <p:sp>
        <p:nvSpPr>
          <p:cNvPr id="10" name="Multiplicar 21">
            <a:extLst>
              <a:ext uri="{FF2B5EF4-FFF2-40B4-BE49-F238E27FC236}">
                <a16:creationId xmlns:a16="http://schemas.microsoft.com/office/drawing/2014/main" id="{92895082-11C5-4D68-9844-2163D384DA5A}"/>
              </a:ext>
            </a:extLst>
          </p:cNvPr>
          <p:cNvSpPr/>
          <p:nvPr/>
        </p:nvSpPr>
        <p:spPr bwMode="auto">
          <a:xfrm>
            <a:off x="8480725" y="1885384"/>
            <a:ext cx="511927" cy="426040"/>
          </a:xfrm>
          <a:prstGeom prst="mathMultiply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s-CL" sz="2625" u="sng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Es igual a 10">
            <a:extLst>
              <a:ext uri="{FF2B5EF4-FFF2-40B4-BE49-F238E27FC236}">
                <a16:creationId xmlns:a16="http://schemas.microsoft.com/office/drawing/2014/main" id="{1DBC71DF-791E-4A77-8E38-B50DC0C07AB1}"/>
              </a:ext>
            </a:extLst>
          </p:cNvPr>
          <p:cNvSpPr/>
          <p:nvPr/>
        </p:nvSpPr>
        <p:spPr>
          <a:xfrm>
            <a:off x="9713167" y="1851660"/>
            <a:ext cx="571414" cy="493488"/>
          </a:xfrm>
          <a:prstGeom prst="mathEqual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CL" sz="2625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" name="Multiplicar 21">
            <a:extLst>
              <a:ext uri="{FF2B5EF4-FFF2-40B4-BE49-F238E27FC236}">
                <a16:creationId xmlns:a16="http://schemas.microsoft.com/office/drawing/2014/main" id="{F2BAFAF7-72F0-49D3-A8D3-F0CD05FF2CD8}"/>
              </a:ext>
            </a:extLst>
          </p:cNvPr>
          <p:cNvSpPr/>
          <p:nvPr/>
        </p:nvSpPr>
        <p:spPr bwMode="auto">
          <a:xfrm>
            <a:off x="8491291" y="2899026"/>
            <a:ext cx="511927" cy="426040"/>
          </a:xfrm>
          <a:prstGeom prst="mathMultiply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s-CL" sz="2625" u="sng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" name="Rectángulo redondeado 11">
            <a:extLst>
              <a:ext uri="{FF2B5EF4-FFF2-40B4-BE49-F238E27FC236}">
                <a16:creationId xmlns:a16="http://schemas.microsoft.com/office/drawing/2014/main" id="{D078F4D2-0471-4878-9605-291D5286E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3784" y="2928818"/>
            <a:ext cx="715641" cy="426040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altLang="es-CL" sz="1800" dirty="0"/>
              <a:t>47%</a:t>
            </a:r>
          </a:p>
        </p:txBody>
      </p:sp>
      <p:sp>
        <p:nvSpPr>
          <p:cNvPr id="32" name="Es igual a 31">
            <a:extLst>
              <a:ext uri="{FF2B5EF4-FFF2-40B4-BE49-F238E27FC236}">
                <a16:creationId xmlns:a16="http://schemas.microsoft.com/office/drawing/2014/main" id="{EC7D4A01-8529-4426-BB61-E5AA82AC68CA}"/>
              </a:ext>
            </a:extLst>
          </p:cNvPr>
          <p:cNvSpPr/>
          <p:nvPr/>
        </p:nvSpPr>
        <p:spPr>
          <a:xfrm>
            <a:off x="9739991" y="2895094"/>
            <a:ext cx="571414" cy="493488"/>
          </a:xfrm>
          <a:prstGeom prst="mathEqual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CL" sz="2625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3" name="Rectángulo redondeado 9">
            <a:extLst>
              <a:ext uri="{FF2B5EF4-FFF2-40B4-BE49-F238E27FC236}">
                <a16:creationId xmlns:a16="http://schemas.microsoft.com/office/drawing/2014/main" id="{50ED0B62-6CBD-48F0-B011-5449161B2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7429" y="2825898"/>
            <a:ext cx="1648159" cy="971501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CL" sz="1800" dirty="0"/>
              <a:t>Base cálculo parcial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altLang="es-CL" sz="1800" dirty="0"/>
              <a:t>5.850.413</a:t>
            </a:r>
          </a:p>
        </p:txBody>
      </p:sp>
      <p:sp>
        <p:nvSpPr>
          <p:cNvPr id="17" name="Multiplicar 21">
            <a:extLst>
              <a:ext uri="{FF2B5EF4-FFF2-40B4-BE49-F238E27FC236}">
                <a16:creationId xmlns:a16="http://schemas.microsoft.com/office/drawing/2014/main" id="{957A29D9-F3F0-4C94-9C87-F759DACD5E45}"/>
              </a:ext>
            </a:extLst>
          </p:cNvPr>
          <p:cNvSpPr/>
          <p:nvPr/>
        </p:nvSpPr>
        <p:spPr bwMode="auto">
          <a:xfrm>
            <a:off x="8491291" y="4025344"/>
            <a:ext cx="511927" cy="426040"/>
          </a:xfrm>
          <a:prstGeom prst="mathMultiply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s-CL" sz="2625" u="sng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" name="Rectángulo redondeado 11">
            <a:extLst>
              <a:ext uri="{FF2B5EF4-FFF2-40B4-BE49-F238E27FC236}">
                <a16:creationId xmlns:a16="http://schemas.microsoft.com/office/drawing/2014/main" id="{C5AB39DA-7A3D-4DB8-89BD-F67202E86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3784" y="4055136"/>
            <a:ext cx="715641" cy="426040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altLang="es-CL" sz="1800" dirty="0"/>
              <a:t>7%</a:t>
            </a:r>
          </a:p>
        </p:txBody>
      </p:sp>
      <p:sp>
        <p:nvSpPr>
          <p:cNvPr id="19" name="Es igual a 18">
            <a:extLst>
              <a:ext uri="{FF2B5EF4-FFF2-40B4-BE49-F238E27FC236}">
                <a16:creationId xmlns:a16="http://schemas.microsoft.com/office/drawing/2014/main" id="{F107371B-B1CB-4191-BB42-5DC9E6C0A47B}"/>
              </a:ext>
            </a:extLst>
          </p:cNvPr>
          <p:cNvSpPr/>
          <p:nvPr/>
        </p:nvSpPr>
        <p:spPr>
          <a:xfrm>
            <a:off x="9739991" y="4021412"/>
            <a:ext cx="571414" cy="493488"/>
          </a:xfrm>
          <a:prstGeom prst="mathEqual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s-CL" sz="2625" u="sng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" name="Rectángulo redondeado 9">
            <a:extLst>
              <a:ext uri="{FF2B5EF4-FFF2-40B4-BE49-F238E27FC236}">
                <a16:creationId xmlns:a16="http://schemas.microsoft.com/office/drawing/2014/main" id="{6B7C6097-60E1-4D27-B87E-9D9DF26E5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5805" y="3955383"/>
            <a:ext cx="1814782" cy="971501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CL" sz="1800" dirty="0"/>
              <a:t>Cotización Fonasa Parcial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altLang="es-CL" sz="1800" dirty="0"/>
              <a:t>409.529</a:t>
            </a:r>
          </a:p>
        </p:txBody>
      </p:sp>
      <p:sp>
        <p:nvSpPr>
          <p:cNvPr id="22" name="Rectángulo redondeado 9">
            <a:extLst>
              <a:ext uri="{FF2B5EF4-FFF2-40B4-BE49-F238E27FC236}">
                <a16:creationId xmlns:a16="http://schemas.microsoft.com/office/drawing/2014/main" id="{98B75A0C-DC3D-4174-AC13-0D32D6B8B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9366" y="3965633"/>
            <a:ext cx="1648159" cy="971501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CL" sz="1800" dirty="0"/>
              <a:t>Base cálculo parcial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altLang="es-CL" sz="1800" dirty="0"/>
              <a:t>5.850.413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CC9216B-A3AB-4874-920F-E9F2F7721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48" y="1072963"/>
            <a:ext cx="6515100" cy="5762625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29DE6326-1410-4A1D-A45E-ECEB5C3A0F9C}"/>
              </a:ext>
            </a:extLst>
          </p:cNvPr>
          <p:cNvSpPr/>
          <p:nvPr/>
        </p:nvSpPr>
        <p:spPr>
          <a:xfrm>
            <a:off x="4085397" y="6485965"/>
            <a:ext cx="1561260" cy="3720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Rectángulo redondeado 9">
            <a:extLst>
              <a:ext uri="{FF2B5EF4-FFF2-40B4-BE49-F238E27FC236}">
                <a16:creationId xmlns:a16="http://schemas.microsoft.com/office/drawing/2014/main" id="{09CB692C-35CB-4637-B2E4-2431AE00C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4637" y="1671428"/>
            <a:ext cx="1470513" cy="971501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CL" sz="1800" dirty="0"/>
              <a:t>Ingreso por honorarios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15.559.608</a:t>
            </a:r>
            <a:endParaRPr lang="es-CL" altLang="es-CL" sz="1800" dirty="0"/>
          </a:p>
        </p:txBody>
      </p:sp>
      <p:sp>
        <p:nvSpPr>
          <p:cNvPr id="25" name="Rectángulo redondeado 9">
            <a:extLst>
              <a:ext uri="{FF2B5EF4-FFF2-40B4-BE49-F238E27FC236}">
                <a16:creationId xmlns:a16="http://schemas.microsoft.com/office/drawing/2014/main" id="{F317431D-6724-4C5C-8700-8CEDBD3CB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7429" y="1671428"/>
            <a:ext cx="1544416" cy="971501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CL" sz="1800" dirty="0"/>
              <a:t>Base cálculo total </a:t>
            </a:r>
            <a:r>
              <a:rPr lang="es-C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12.447.686</a:t>
            </a:r>
            <a:endParaRPr lang="es-CL" altLang="es-CL" sz="1800" dirty="0"/>
          </a:p>
        </p:txBody>
      </p:sp>
      <p:sp>
        <p:nvSpPr>
          <p:cNvPr id="26" name="Rectángulo redondeado 9">
            <a:extLst>
              <a:ext uri="{FF2B5EF4-FFF2-40B4-BE49-F238E27FC236}">
                <a16:creationId xmlns:a16="http://schemas.microsoft.com/office/drawing/2014/main" id="{415FD43D-1EBB-4F19-A427-95862A796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0734" y="2756615"/>
            <a:ext cx="1544416" cy="971501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CL" sz="1800" dirty="0"/>
              <a:t>Base cálculo total </a:t>
            </a:r>
            <a:r>
              <a:rPr lang="es-C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12.447.686</a:t>
            </a:r>
            <a:endParaRPr lang="es-CL" altLang="es-CL" sz="1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128FE8-EDAF-4514-13B9-4B461341A1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224" t="29338" r="17521" b="30904"/>
          <a:stretch/>
        </p:blipFill>
        <p:spPr>
          <a:xfrm>
            <a:off x="4455798" y="2758517"/>
            <a:ext cx="650045" cy="229113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6810FF1-EF4E-02B6-A09E-26974C322E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224" t="29338" r="17521" b="30904"/>
          <a:stretch/>
        </p:blipFill>
        <p:spPr>
          <a:xfrm>
            <a:off x="6045709" y="2758516"/>
            <a:ext cx="650045" cy="229113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2884BED-B169-DBD8-9F9D-1C93E689A9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224" t="29338" r="18469" b="65382"/>
          <a:stretch/>
        </p:blipFill>
        <p:spPr>
          <a:xfrm>
            <a:off x="3883349" y="2822930"/>
            <a:ext cx="383851" cy="21177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F66529E-7114-35A8-6152-992D95EB84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224" t="29338" r="18469" b="65382"/>
          <a:stretch/>
        </p:blipFill>
        <p:spPr>
          <a:xfrm>
            <a:off x="4531949" y="6027938"/>
            <a:ext cx="225276" cy="12428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4FC9DC8-19A3-2C70-6EC6-77A8E46264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852" t="4556" r="20034" b="90809"/>
          <a:stretch/>
        </p:blipFill>
        <p:spPr>
          <a:xfrm>
            <a:off x="5625942" y="1222790"/>
            <a:ext cx="983258" cy="37203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FA9A126-BF12-A336-7AF2-1F134C0CF1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852" t="4556" r="20034" b="90809"/>
          <a:stretch/>
        </p:blipFill>
        <p:spPr>
          <a:xfrm>
            <a:off x="5758987" y="5617357"/>
            <a:ext cx="736803" cy="14982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EA6E688-8D39-5DD4-1101-22725E4F3C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852" t="4556" r="20034" b="90809"/>
          <a:stretch/>
        </p:blipFill>
        <p:spPr>
          <a:xfrm>
            <a:off x="2047785" y="1222790"/>
            <a:ext cx="1201442" cy="22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5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073"/>
    </mc:Choice>
    <mc:Fallback xmlns="">
      <p:transition spd="slow" advTm="109073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BC318A-80C9-458A-9BFE-DFA6B2304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66D98F4-6265-489E-8320-A8A394E32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973138"/>
            <a:ext cx="10154725" cy="708025"/>
          </a:xfrm>
        </p:spPr>
        <p:txBody>
          <a:bodyPr/>
          <a:lstStyle/>
          <a:p>
            <a:r>
              <a:rPr lang="es-ES" b="1" dirty="0"/>
              <a:t>Propuesta F22 cobertura parcial</a:t>
            </a:r>
            <a:endParaRPr lang="es-CL" b="1" dirty="0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C064B895-B8A2-E2DE-4D75-E7B9161B40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3146" y="2515976"/>
          <a:ext cx="3413258" cy="1369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867077" imgH="749405" progId="Excel.Sheet.12">
                  <p:embed/>
                </p:oleObj>
              </mc:Choice>
              <mc:Fallback>
                <p:oleObj name="Worksheet" r:id="rId2" imgW="1867077" imgH="749405" progId="Excel.Sheet.12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C064B895-B8A2-E2DE-4D75-E7B9161B40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3146" y="2515976"/>
                        <a:ext cx="3413258" cy="13699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71E87B2A-BC43-3DB5-1F5A-DA33907D3F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9922" y="4154210"/>
          <a:ext cx="5489576" cy="1953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676739" imgH="1307995" progId="Excel.Sheet.12">
                  <p:embed/>
                </p:oleObj>
              </mc:Choice>
              <mc:Fallback>
                <p:oleObj name="Worksheet" r:id="rId4" imgW="3676739" imgH="1307995" progId="Excel.Sheet.12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71E87B2A-BC43-3DB5-1F5A-DA33907D3F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9922" y="4154210"/>
                        <a:ext cx="5489576" cy="1953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1493FDCA-2E8E-362F-A74C-D5040A9CB6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71307" y="2515976"/>
          <a:ext cx="4985358" cy="3591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2679759" imgH="1930545" progId="Excel.Sheet.12">
                  <p:embed/>
                </p:oleObj>
              </mc:Choice>
              <mc:Fallback>
                <p:oleObj name="Worksheet" r:id="rId6" imgW="2679759" imgH="1930545" progId="Excel.Sheet.12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1493FDCA-2E8E-362F-A74C-D5040A9CB6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71307" y="2515976"/>
                        <a:ext cx="4985358" cy="35913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79"/>
    </mc:Choice>
    <mc:Fallback xmlns="">
      <p:transition spd="slow" advTm="1597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88B20B6-7898-87E0-1BD1-0915B5574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12165"/>
            <a:ext cx="5856587" cy="2283824"/>
          </a:xfrm>
        </p:spPr>
        <p:txBody>
          <a:bodyPr/>
          <a:lstStyle/>
          <a:p>
            <a:pPr algn="ctr"/>
            <a:r>
              <a:rPr lang="es-ES" b="1" dirty="0"/>
              <a:t>Cupón de descuento “</a:t>
            </a:r>
            <a:r>
              <a:rPr lang="es-ES" b="1" u="sng" dirty="0" err="1"/>
              <a:t>propyme</a:t>
            </a:r>
            <a:r>
              <a:rPr lang="es-ES" b="1" dirty="0"/>
              <a:t>”</a:t>
            </a:r>
            <a:br>
              <a:rPr lang="es-ES" b="1" dirty="0"/>
            </a:br>
            <a:r>
              <a:rPr lang="es-ES" b="1" dirty="0"/>
              <a:t>60% de rebaja</a:t>
            </a:r>
            <a:endParaRPr lang="es-CL" b="1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714E7387-F1E0-E098-79B7-2E71C3B71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44922" y="3774971"/>
            <a:ext cx="2755461" cy="723437"/>
          </a:xfrm>
        </p:spPr>
        <p:txBody>
          <a:bodyPr>
            <a:norm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Sólo HOY en los cursos</a:t>
            </a:r>
            <a:endParaRPr lang="es-CL" sz="1100" b="1" u="sng" dirty="0">
              <a:solidFill>
                <a:schemeClr val="tx1"/>
              </a:solidFill>
            </a:endParaRP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BA4E68AA-9B8D-1A5B-D8D8-47903A2AF0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670" r="3839"/>
          <a:stretch/>
        </p:blipFill>
        <p:spPr>
          <a:xfrm>
            <a:off x="6873224" y="1987310"/>
            <a:ext cx="4320426" cy="4147382"/>
          </a:xfrm>
          <a:prstGeom prst="rect">
            <a:avLst/>
          </a:prstGeom>
        </p:spPr>
      </p:pic>
      <p:sp>
        <p:nvSpPr>
          <p:cNvPr id="3" name="Subtítulo 4">
            <a:extLst>
              <a:ext uri="{FF2B5EF4-FFF2-40B4-BE49-F238E27FC236}">
                <a16:creationId xmlns:a16="http://schemas.microsoft.com/office/drawing/2014/main" id="{1AA9697B-488A-BB1C-BF80-E324363F3A69}"/>
              </a:ext>
            </a:extLst>
          </p:cNvPr>
          <p:cNvSpPr txBox="1">
            <a:spLocks/>
          </p:cNvSpPr>
          <p:nvPr/>
        </p:nvSpPr>
        <p:spPr>
          <a:xfrm>
            <a:off x="6184466" y="4900828"/>
            <a:ext cx="9318114" cy="723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s-ES" sz="2400" b="1" u="sng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https://tupartnercontable.cl/cursos/</a:t>
            </a:r>
            <a:endParaRPr lang="es-CL" sz="900" b="1" u="sng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512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33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9172388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ct val="100000"/>
              <a:buFont typeface="Century Gothic"/>
              <a:buNone/>
            </a:pPr>
            <a:r>
              <a:rPr lang="es-ES" b="1" dirty="0">
                <a:solidFill>
                  <a:srgbClr val="EBEBEB"/>
                </a:solidFill>
              </a:rPr>
              <a:t>Curso OPERACIÓN RENTA PRO PYME</a:t>
            </a:r>
            <a:endParaRPr b="1" dirty="0">
              <a:solidFill>
                <a:srgbClr val="EBEBEB"/>
              </a:solidFill>
            </a:endParaRPr>
          </a:p>
        </p:txBody>
      </p:sp>
      <p:grpSp>
        <p:nvGrpSpPr>
          <p:cNvPr id="843" name="Google Shape;843;p33"/>
          <p:cNvGrpSpPr/>
          <p:nvPr/>
        </p:nvGrpSpPr>
        <p:grpSpPr>
          <a:xfrm>
            <a:off x="116179" y="2386201"/>
            <a:ext cx="12001351" cy="1291697"/>
            <a:chOff x="675" y="76138"/>
            <a:chExt cx="12001351" cy="1291697"/>
          </a:xfrm>
        </p:grpSpPr>
        <p:sp>
          <p:nvSpPr>
            <p:cNvPr id="844" name="Google Shape;844;p33"/>
            <p:cNvSpPr/>
            <p:nvPr/>
          </p:nvSpPr>
          <p:spPr>
            <a:xfrm>
              <a:off x="675" y="76138"/>
              <a:ext cx="3142279" cy="1291697"/>
            </a:xfrm>
            <a:prstGeom prst="chevron">
              <a:avLst>
                <a:gd name="adj" fmla="val 50000"/>
              </a:avLst>
            </a:prstGeom>
            <a:solidFill>
              <a:srgbClr val="0B5580"/>
            </a:solidFill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3"/>
            <p:cNvSpPr txBox="1"/>
            <p:nvPr/>
          </p:nvSpPr>
          <p:spPr>
            <a:xfrm>
              <a:off x="646524" y="76138"/>
              <a:ext cx="1850582" cy="1291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00" tIns="21325" rIns="21325" bIns="21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entury Gothic"/>
                <a:buNone/>
              </a:pPr>
              <a:r>
                <a:rPr lang="es-ES" sz="16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Requisitos e Ingresos</a:t>
              </a:r>
              <a:endParaRPr sz="16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46" name="Google Shape;846;p33"/>
            <p:cNvSpPr/>
            <p:nvPr/>
          </p:nvSpPr>
          <p:spPr>
            <a:xfrm>
              <a:off x="2820030" y="76138"/>
              <a:ext cx="3187294" cy="1291697"/>
            </a:xfrm>
            <a:prstGeom prst="chevron">
              <a:avLst>
                <a:gd name="adj" fmla="val 50000"/>
              </a:avLst>
            </a:prstGeom>
            <a:solidFill>
              <a:srgbClr val="0B5580"/>
            </a:solidFill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3"/>
            <p:cNvSpPr txBox="1"/>
            <p:nvPr/>
          </p:nvSpPr>
          <p:spPr>
            <a:xfrm>
              <a:off x="3455940" y="76138"/>
              <a:ext cx="1895597" cy="1291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00" tIns="21325" rIns="21325" bIns="21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entury Gothic"/>
                <a:buNone/>
              </a:pPr>
              <a:r>
                <a:rPr lang="es-ES" sz="16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Egresos y Resultado</a:t>
              </a:r>
              <a:br>
                <a:rPr lang="es-ES" sz="16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endParaRPr sz="16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48" name="Google Shape;848;p33"/>
            <p:cNvSpPr/>
            <p:nvPr/>
          </p:nvSpPr>
          <p:spPr>
            <a:xfrm>
              <a:off x="5684400" y="76138"/>
              <a:ext cx="3470854" cy="1291697"/>
            </a:xfrm>
            <a:prstGeom prst="chevron">
              <a:avLst>
                <a:gd name="adj" fmla="val 50000"/>
              </a:avLst>
            </a:prstGeom>
            <a:solidFill>
              <a:srgbClr val="0B5580"/>
            </a:solidFill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3"/>
            <p:cNvSpPr txBox="1"/>
            <p:nvPr/>
          </p:nvSpPr>
          <p:spPr>
            <a:xfrm>
              <a:off x="6330249" y="76138"/>
              <a:ext cx="2179157" cy="1291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00" tIns="21325" rIns="21325" bIns="21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entury Gothic"/>
                <a:buNone/>
              </a:pPr>
              <a:r>
                <a:rPr lang="es-ES" sz="16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F22, CPTS</a:t>
              </a:r>
              <a:br>
                <a:rPr lang="es-ES" sz="16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endParaRPr sz="16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50" name="Google Shape;850;p33"/>
            <p:cNvSpPr/>
            <p:nvPr/>
          </p:nvSpPr>
          <p:spPr>
            <a:xfrm>
              <a:off x="8832331" y="76138"/>
              <a:ext cx="3169695" cy="1291697"/>
            </a:xfrm>
            <a:prstGeom prst="chevron">
              <a:avLst>
                <a:gd name="adj" fmla="val 50000"/>
              </a:avLst>
            </a:prstGeom>
            <a:solidFill>
              <a:srgbClr val="0B5580"/>
            </a:solidFill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3"/>
            <p:cNvSpPr txBox="1"/>
            <p:nvPr/>
          </p:nvSpPr>
          <p:spPr>
            <a:xfrm>
              <a:off x="9478180" y="76138"/>
              <a:ext cx="1877998" cy="1291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00" tIns="21325" rIns="21325" bIns="21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entury Gothic"/>
                <a:buNone/>
              </a:pPr>
              <a:r>
                <a:rPr lang="es-ES" sz="16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DDJJ y F22 socio</a:t>
              </a:r>
              <a:br>
                <a:rPr lang="es-ES" sz="16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endParaRPr sz="16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852" name="Google Shape;852;p33"/>
          <p:cNvGrpSpPr/>
          <p:nvPr/>
        </p:nvGrpSpPr>
        <p:grpSpPr>
          <a:xfrm>
            <a:off x="2060858" y="3736558"/>
            <a:ext cx="8266483" cy="2332170"/>
            <a:chOff x="4191" y="66114"/>
            <a:chExt cx="8266483" cy="2129521"/>
          </a:xfrm>
        </p:grpSpPr>
        <p:sp>
          <p:nvSpPr>
            <p:cNvPr id="853" name="Google Shape;853;p33"/>
            <p:cNvSpPr/>
            <p:nvPr/>
          </p:nvSpPr>
          <p:spPr>
            <a:xfrm>
              <a:off x="4191" y="66114"/>
              <a:ext cx="2520269" cy="835253"/>
            </a:xfrm>
            <a:prstGeom prst="rect">
              <a:avLst/>
            </a:prstGeom>
            <a:solidFill>
              <a:srgbClr val="0B5580"/>
            </a:solidFill>
            <a:ln w="19050" cap="rnd" cmpd="sng">
              <a:solidFill>
                <a:srgbClr val="0B55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3"/>
            <p:cNvSpPr txBox="1"/>
            <p:nvPr/>
          </p:nvSpPr>
          <p:spPr>
            <a:xfrm>
              <a:off x="4191" y="66114"/>
              <a:ext cx="2520269" cy="8352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3575" tIns="93450" rIns="163575" bIns="93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entury Gothic"/>
                <a:buNone/>
              </a:pPr>
              <a:r>
                <a:rPr lang="es-ES" sz="23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 clases</a:t>
              </a:r>
              <a:endParaRPr sz="23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55" name="Google Shape;855;p33"/>
            <p:cNvSpPr/>
            <p:nvPr/>
          </p:nvSpPr>
          <p:spPr>
            <a:xfrm>
              <a:off x="4191" y="901368"/>
              <a:ext cx="2520269" cy="1294267"/>
            </a:xfrm>
            <a:prstGeom prst="rect">
              <a:avLst/>
            </a:prstGeom>
            <a:solidFill>
              <a:srgbClr val="CAD0D7">
                <a:alpha val="89803"/>
              </a:srgbClr>
            </a:solidFill>
            <a:ln w="19050" cap="rnd" cmpd="sng">
              <a:solidFill>
                <a:srgbClr val="CAD0D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3"/>
            <p:cNvSpPr txBox="1"/>
            <p:nvPr/>
          </p:nvSpPr>
          <p:spPr>
            <a:xfrm>
              <a:off x="4191" y="901368"/>
              <a:ext cx="2520269" cy="12942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675" tIns="122675" rIns="163575" bIns="1840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entury Gothic"/>
                <a:buChar char="•"/>
              </a:pPr>
              <a:r>
                <a:rPr lang="es-ES" sz="2300" b="1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120 minutos</a:t>
              </a:r>
              <a:endParaRPr sz="23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57" name="Google Shape;857;p33"/>
            <p:cNvSpPr/>
            <p:nvPr/>
          </p:nvSpPr>
          <p:spPr>
            <a:xfrm>
              <a:off x="2877298" y="66114"/>
              <a:ext cx="2520269" cy="835253"/>
            </a:xfrm>
            <a:prstGeom prst="rect">
              <a:avLst/>
            </a:prstGeom>
            <a:solidFill>
              <a:srgbClr val="0B5580"/>
            </a:solidFill>
            <a:ln w="19050" cap="rnd" cmpd="sng">
              <a:solidFill>
                <a:srgbClr val="0B55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3"/>
            <p:cNvSpPr txBox="1"/>
            <p:nvPr/>
          </p:nvSpPr>
          <p:spPr>
            <a:xfrm>
              <a:off x="2877298" y="66114"/>
              <a:ext cx="2520269" cy="8352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3575" tIns="93450" rIns="163575" bIns="93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entury Gothic"/>
                <a:buNone/>
              </a:pPr>
              <a:r>
                <a:rPr lang="es-ES" sz="23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Personalizadas</a:t>
              </a:r>
              <a:endParaRPr sz="23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59" name="Google Shape;859;p33"/>
            <p:cNvSpPr/>
            <p:nvPr/>
          </p:nvSpPr>
          <p:spPr>
            <a:xfrm>
              <a:off x="2877298" y="901368"/>
              <a:ext cx="2520269" cy="1294267"/>
            </a:xfrm>
            <a:prstGeom prst="rect">
              <a:avLst/>
            </a:prstGeom>
            <a:solidFill>
              <a:srgbClr val="CAD0D7">
                <a:alpha val="89803"/>
              </a:srgbClr>
            </a:solidFill>
            <a:ln w="19050" cap="rnd" cmpd="sng">
              <a:solidFill>
                <a:srgbClr val="CAD0D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3"/>
            <p:cNvSpPr txBox="1"/>
            <p:nvPr/>
          </p:nvSpPr>
          <p:spPr>
            <a:xfrm>
              <a:off x="2877298" y="901368"/>
              <a:ext cx="2520269" cy="12942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675" tIns="122675" rIns="163575" bIns="1840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entury Gothic"/>
                <a:buChar char="•"/>
              </a:pPr>
              <a:r>
                <a:rPr lang="es-ES" sz="2300" b="1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Pocos cupos</a:t>
              </a:r>
              <a:endParaRPr sz="23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1" name="Google Shape;861;p33"/>
            <p:cNvSpPr/>
            <p:nvPr/>
          </p:nvSpPr>
          <p:spPr>
            <a:xfrm>
              <a:off x="5750405" y="66114"/>
              <a:ext cx="2520269" cy="835253"/>
            </a:xfrm>
            <a:prstGeom prst="rect">
              <a:avLst/>
            </a:prstGeom>
            <a:solidFill>
              <a:srgbClr val="0B5580"/>
            </a:solidFill>
            <a:ln w="19050" cap="rnd" cmpd="sng">
              <a:solidFill>
                <a:srgbClr val="0B55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3"/>
            <p:cNvSpPr txBox="1"/>
            <p:nvPr/>
          </p:nvSpPr>
          <p:spPr>
            <a:xfrm>
              <a:off x="5750405" y="66114"/>
              <a:ext cx="2520269" cy="8352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3575" tIns="93450" rIns="163575" bIns="93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entury Gothic"/>
                <a:buNone/>
              </a:pPr>
              <a:r>
                <a:rPr lang="es-ES" sz="2300" b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Grabadas</a:t>
              </a:r>
              <a:endParaRPr sz="23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3" name="Google Shape;863;p33"/>
            <p:cNvSpPr/>
            <p:nvPr/>
          </p:nvSpPr>
          <p:spPr>
            <a:xfrm>
              <a:off x="5750405" y="901368"/>
              <a:ext cx="2520269" cy="1294267"/>
            </a:xfrm>
            <a:prstGeom prst="rect">
              <a:avLst/>
            </a:prstGeom>
            <a:solidFill>
              <a:srgbClr val="CAD0D7">
                <a:alpha val="89803"/>
              </a:srgbClr>
            </a:solidFill>
            <a:ln w="19050" cap="rnd" cmpd="sng">
              <a:solidFill>
                <a:srgbClr val="CAD0D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3"/>
            <p:cNvSpPr txBox="1"/>
            <p:nvPr/>
          </p:nvSpPr>
          <p:spPr>
            <a:xfrm>
              <a:off x="5750405" y="901368"/>
              <a:ext cx="2520269" cy="12942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2675" tIns="122675" rIns="163575" bIns="1840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entury Gothic"/>
                <a:buChar char="•"/>
              </a:pPr>
              <a:r>
                <a:rPr lang="es-ES" sz="2300" b="1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Todo el material visto</a:t>
              </a:r>
              <a:endParaRPr sz="23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869" name="Google Shape;869;p33"/>
          <p:cNvSpPr txBox="1"/>
          <p:nvPr/>
        </p:nvSpPr>
        <p:spPr>
          <a:xfrm>
            <a:off x="538655" y="6068728"/>
            <a:ext cx="11114689" cy="924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lang="es-ES" sz="1800" b="0" i="0" u="sng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 más detalles del curso OPERACIÓN RENTA PRO PYME</a:t>
            </a:r>
            <a:endParaRPr sz="1800" b="0" i="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62FA9F-52CA-41E7-ABEA-2BD84673F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Ingresar al SII</a:t>
            </a:r>
            <a:endParaRPr lang="es-CL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DE90C6-C642-4467-90DB-0C98B55C6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F2FDB07-B6DB-4A7F-828A-E65ED84A1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339" y="2480243"/>
            <a:ext cx="2432797" cy="365587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5801F85-141A-432A-90B6-A75A828C7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104" y="2603500"/>
            <a:ext cx="4058770" cy="3409367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0384868F-0D01-42E9-8B5A-E913B8A6C742}"/>
              </a:ext>
            </a:extLst>
          </p:cNvPr>
          <p:cNvSpPr/>
          <p:nvPr/>
        </p:nvSpPr>
        <p:spPr>
          <a:xfrm>
            <a:off x="2275634" y="4374776"/>
            <a:ext cx="1821238" cy="42134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BD975D86-4C00-4ADD-88EB-A77E8AAB4FCA}"/>
              </a:ext>
            </a:extLst>
          </p:cNvPr>
          <p:cNvSpPr/>
          <p:nvPr/>
        </p:nvSpPr>
        <p:spPr>
          <a:xfrm>
            <a:off x="5168520" y="4383741"/>
            <a:ext cx="1821238" cy="42134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9BA4751B-A3FA-4EFA-A12B-90A495A5F6C7}"/>
              </a:ext>
            </a:extLst>
          </p:cNvPr>
          <p:cNvSpPr/>
          <p:nvPr/>
        </p:nvSpPr>
        <p:spPr>
          <a:xfrm>
            <a:off x="7259636" y="2603500"/>
            <a:ext cx="1821238" cy="42134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D64B947B-3A47-4564-9BFA-18C0864BA719}"/>
              </a:ext>
            </a:extLst>
          </p:cNvPr>
          <p:cNvSpPr/>
          <p:nvPr/>
        </p:nvSpPr>
        <p:spPr>
          <a:xfrm>
            <a:off x="5048354" y="3500965"/>
            <a:ext cx="2435658" cy="42134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723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86"/>
    </mc:Choice>
    <mc:Fallback xmlns="">
      <p:transition spd="slow" advTm="21786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D60010-40DF-40F8-8A04-1BBAD864B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EBEBEB"/>
                </a:solidFill>
              </a:rPr>
              <a:t>Curso LEGISLACIÓN LABORAL</a:t>
            </a:r>
            <a:endParaRPr lang="es-CL" b="1" dirty="0">
              <a:solidFill>
                <a:srgbClr val="EBEBEB"/>
              </a:solidFill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C32F373-0A5C-4F7A-9247-A4A0B350D1A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1343" y="2402008"/>
          <a:ext cx="11589310" cy="1653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7E1D3D06-D041-432C-92B7-C5F6EAB9C3A1}"/>
              </a:ext>
            </a:extLst>
          </p:cNvPr>
          <p:cNvGraphicFramePr/>
          <p:nvPr/>
        </p:nvGraphicFramePr>
        <p:xfrm>
          <a:off x="390656" y="3754038"/>
          <a:ext cx="11147973" cy="2130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6D43BE9F-D8A7-45AE-BFC0-EB2967E35F59}"/>
              </a:ext>
            </a:extLst>
          </p:cNvPr>
          <p:cNvSpPr txBox="1">
            <a:spLocks/>
          </p:cNvSpPr>
          <p:nvPr/>
        </p:nvSpPr>
        <p:spPr>
          <a:xfrm>
            <a:off x="538654" y="5884332"/>
            <a:ext cx="11114689" cy="924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dirty="0">
                <a:solidFill>
                  <a:schemeClr val="tx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 más información del curso LEGISLACIÓN LABORAL</a:t>
            </a:r>
            <a:endParaRPr lang="es-CL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477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194"/>
    </mc:Choice>
    <mc:Fallback xmlns="">
      <p:transition spd="slow" advTm="71194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D60010-40DF-40F8-8A04-1BBAD864B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EBEBEB"/>
                </a:solidFill>
              </a:rPr>
              <a:t>Curso CONTABILIDAD BÁSICA</a:t>
            </a:r>
            <a:endParaRPr lang="es-CL" b="1" dirty="0">
              <a:solidFill>
                <a:srgbClr val="EBEBEB"/>
              </a:solidFill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C32F373-0A5C-4F7A-9247-A4A0B350D1A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1343" y="2157768"/>
          <a:ext cx="11589310" cy="1653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7E1D3D06-D041-432C-92B7-C5F6EAB9C3A1}"/>
              </a:ext>
            </a:extLst>
          </p:cNvPr>
          <p:cNvGraphicFramePr/>
          <p:nvPr/>
        </p:nvGraphicFramePr>
        <p:xfrm>
          <a:off x="390656" y="3754038"/>
          <a:ext cx="11147973" cy="2130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6D43BE9F-D8A7-45AE-BFC0-EB2967E35F59}"/>
              </a:ext>
            </a:extLst>
          </p:cNvPr>
          <p:cNvSpPr txBox="1">
            <a:spLocks/>
          </p:cNvSpPr>
          <p:nvPr/>
        </p:nvSpPr>
        <p:spPr>
          <a:xfrm>
            <a:off x="538654" y="5884332"/>
            <a:ext cx="11114689" cy="924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dirty="0">
                <a:solidFill>
                  <a:schemeClr val="tx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 más información del curso CONTABILIDAD BÁSICA</a:t>
            </a:r>
            <a:endParaRPr lang="es-CL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831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194"/>
    </mc:Choice>
    <mc:Fallback>
      <p:transition spd="slow" advTm="71194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88B20B6-7898-87E0-1BD1-0915B5574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056" y="1468936"/>
            <a:ext cx="5029774" cy="3920128"/>
          </a:xfrm>
        </p:spPr>
        <p:txBody>
          <a:bodyPr/>
          <a:lstStyle/>
          <a:p>
            <a:pPr algn="ctr"/>
            <a:r>
              <a:rPr lang="es-ES" b="1" dirty="0"/>
              <a:t>Software </a:t>
            </a:r>
            <a:r>
              <a:rPr lang="es-ES" b="1" dirty="0" err="1"/>
              <a:t>Nubox</a:t>
            </a:r>
            <a:endParaRPr lang="es-CL" b="1" dirty="0"/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BA4E68AA-9B8D-1A5B-D8D8-47903A2AF0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670" r="3839"/>
          <a:stretch/>
        </p:blipFill>
        <p:spPr>
          <a:xfrm>
            <a:off x="6975965" y="1987310"/>
            <a:ext cx="4320426" cy="4147382"/>
          </a:xfrm>
          <a:prstGeom prst="rect">
            <a:avLst/>
          </a:prstGeom>
        </p:spPr>
      </p:pic>
      <p:sp>
        <p:nvSpPr>
          <p:cNvPr id="3" name="Subtítulo 4">
            <a:extLst>
              <a:ext uri="{FF2B5EF4-FFF2-40B4-BE49-F238E27FC236}">
                <a16:creationId xmlns:a16="http://schemas.microsoft.com/office/drawing/2014/main" id="{1AA9697B-488A-BB1C-BF80-E324363F3A69}"/>
              </a:ext>
            </a:extLst>
          </p:cNvPr>
          <p:cNvSpPr txBox="1">
            <a:spLocks/>
          </p:cNvSpPr>
          <p:nvPr/>
        </p:nvSpPr>
        <p:spPr>
          <a:xfrm>
            <a:off x="6287208" y="4900828"/>
            <a:ext cx="9318114" cy="723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s-ES" sz="2400" b="1" u="sng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Cotiza con mi enlace aquí</a:t>
            </a:r>
            <a:endParaRPr lang="es-CL" sz="900" b="1" u="sng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7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8" name="Google Shape;938;p3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939" name="Google Shape;939;p3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6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6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947" name="Google Shape;947;p36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948" name="Google Shape;948;p3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36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s-ES" sz="3600" b="1"/>
              <a:t>Muchas gracias por tu atención </a:t>
            </a:r>
            <a:endParaRPr/>
          </a:p>
        </p:txBody>
      </p:sp>
      <p:sp>
        <p:nvSpPr>
          <p:cNvPr id="950" name="Google Shape;950;p36"/>
          <p:cNvSpPr txBox="1"/>
          <p:nvPr/>
        </p:nvSpPr>
        <p:spPr>
          <a:xfrm>
            <a:off x="6010809" y="2111101"/>
            <a:ext cx="5211979" cy="4568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Fernanda Silva</a:t>
            </a:r>
            <a:endParaRPr dirty="0"/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1800" b="1" dirty="0" err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Partner</a:t>
            </a:r>
            <a:r>
              <a:rPr lang="es-ES" sz="1800" b="1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Contable</a:t>
            </a:r>
            <a:endParaRPr sz="1800" b="1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Contadora Auditora – Universidad de Chile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+56932540586</a:t>
            </a: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1800" u="sng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fernanda@tupartnercontable.cl</a:t>
            </a:r>
            <a:endParaRPr sz="1800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@tupartnercontable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 </a:t>
            </a:r>
            <a:r>
              <a:rPr lang="es-ES" sz="1800" dirty="0" err="1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Partner</a:t>
            </a:r>
            <a:r>
              <a:rPr lang="es-ES" sz="1800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Contable</a:t>
            </a:r>
            <a:endParaRPr sz="1800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1800" u="sng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www.tupartnercontable.cl</a:t>
            </a:r>
            <a:endParaRPr sz="18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51" name="Google Shape;951;p36" descr="Icono&#10;&#10;Descripción generada automáticamente"/>
          <p:cNvPicPr preferRelativeResize="0"/>
          <p:nvPr/>
        </p:nvPicPr>
        <p:blipFill rotWithShape="1">
          <a:blip r:embed="rId6">
            <a:alphaModFix/>
          </a:blip>
          <a:srcRect l="22400" t="9948" r="20646" b="10009"/>
          <a:stretch/>
        </p:blipFill>
        <p:spPr>
          <a:xfrm>
            <a:off x="5541073" y="3738186"/>
            <a:ext cx="480098" cy="506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2" name="Google Shape;952;p36" descr="Logotipo, Icono&#10;&#10;Descripción generada automá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55670" y="4874959"/>
            <a:ext cx="375619" cy="375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36" descr="Forma&#10;&#10;Descripción generada automá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22668" y="4361825"/>
            <a:ext cx="428962" cy="312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4" name="Google Shape;954;p36" descr="Logotipo, Icono&#10;&#10;Descripción generada automá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76011" y="5410127"/>
            <a:ext cx="375620" cy="375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Google Shape;955;p36" descr="Logotipo&#10;&#10;Descripción generada automáticamente"/>
          <p:cNvPicPr preferRelativeResize="0"/>
          <p:nvPr/>
        </p:nvPicPr>
        <p:blipFill rotWithShape="1">
          <a:blip r:embed="rId10">
            <a:alphaModFix/>
          </a:blip>
          <a:srcRect l="29759" t="29194" r="28151" b="36416"/>
          <a:stretch/>
        </p:blipFill>
        <p:spPr>
          <a:xfrm>
            <a:off x="5546422" y="5879094"/>
            <a:ext cx="434798" cy="459893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956" name="Google Shape;956;p36" descr="Logotipo&#10;&#10;Descripción generada automáticament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88225" y="815223"/>
            <a:ext cx="529936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7FECEF-F5CB-4A85-B787-A9C7B555A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Ingresar a declarar</a:t>
            </a:r>
            <a:endParaRPr lang="es-CL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4970B3C-019C-45BA-BD6F-F2673543A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262" y="3343554"/>
            <a:ext cx="7229475" cy="2905125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59504CD8-3215-498B-B5A9-CA0CDBC73DA5}"/>
              </a:ext>
            </a:extLst>
          </p:cNvPr>
          <p:cNvSpPr/>
          <p:nvPr/>
        </p:nvSpPr>
        <p:spPr>
          <a:xfrm>
            <a:off x="8473494" y="4837354"/>
            <a:ext cx="1117088" cy="48446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586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66"/>
    </mc:Choice>
    <mc:Fallback xmlns="">
      <p:transition spd="slow" advTm="1566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1D3DF4-A9DC-4C96-B938-1F33670DB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Agentes retenedores y otros ingresos</a:t>
            </a:r>
            <a:endParaRPr lang="es-CL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A09C5E-549E-4687-8573-AC8DAD118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C67DED4-E182-4505-951E-4E816E1B59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30"/>
          <a:stretch/>
        </p:blipFill>
        <p:spPr>
          <a:xfrm>
            <a:off x="690562" y="3094892"/>
            <a:ext cx="10810875" cy="2924908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21612EE7-501E-4FBD-B93A-8681B6ACE37F}"/>
              </a:ext>
            </a:extLst>
          </p:cNvPr>
          <p:cNvSpPr/>
          <p:nvPr/>
        </p:nvSpPr>
        <p:spPr>
          <a:xfrm>
            <a:off x="2454927" y="5484968"/>
            <a:ext cx="2027425" cy="5163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F33F06C-743D-4BA5-B1E2-26B0B043C8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609" t="61567" r="13099" b="27271"/>
          <a:stretch/>
        </p:blipFill>
        <p:spPr>
          <a:xfrm>
            <a:off x="7951695" y="3854824"/>
            <a:ext cx="1964672" cy="28342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ADC298F-8193-428D-82B1-F506C6B854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609" t="61567" r="13099" b="27271"/>
          <a:stretch/>
        </p:blipFill>
        <p:spPr>
          <a:xfrm>
            <a:off x="1066801" y="4311650"/>
            <a:ext cx="2027424" cy="28342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7015386-6591-422C-86E1-6431216ECD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609" t="61567" r="13099" b="27271"/>
          <a:stretch/>
        </p:blipFill>
        <p:spPr>
          <a:xfrm>
            <a:off x="1066801" y="3827771"/>
            <a:ext cx="1964672" cy="28342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1FCA79C-69AE-4CA5-BC16-4BD4912EED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609" t="61567" r="13099" b="27271"/>
          <a:stretch/>
        </p:blipFill>
        <p:spPr>
          <a:xfrm>
            <a:off x="4482352" y="3827771"/>
            <a:ext cx="1964672" cy="28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0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04"/>
    </mc:Choice>
    <mc:Fallback xmlns="">
      <p:transition spd="slow" advTm="970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AC91B5-A66B-48A4-A5A5-855AC88DC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9109635" cy="706964"/>
          </a:xfrm>
        </p:spPr>
        <p:txBody>
          <a:bodyPr/>
          <a:lstStyle/>
          <a:p>
            <a:r>
              <a:rPr lang="es-ES" b="1" dirty="0"/>
              <a:t>Retención boletas de honorarios</a:t>
            </a:r>
            <a:endParaRPr lang="es-CL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1CCED6-36D9-49C3-A2F6-14DB05B25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294389F-3426-4BAB-AFE5-0FC4D9BA5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2938"/>
            <a:ext cx="12192000" cy="2367246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829C1419-FCEC-49EE-A3FF-6E20495633CB}"/>
              </a:ext>
            </a:extLst>
          </p:cNvPr>
          <p:cNvSpPr/>
          <p:nvPr/>
        </p:nvSpPr>
        <p:spPr>
          <a:xfrm>
            <a:off x="1675368" y="4813544"/>
            <a:ext cx="810977" cy="41237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F8157500-957D-45A1-A242-4333B805C9EE}"/>
              </a:ext>
            </a:extLst>
          </p:cNvPr>
          <p:cNvSpPr/>
          <p:nvPr/>
        </p:nvSpPr>
        <p:spPr>
          <a:xfrm>
            <a:off x="11276399" y="3118269"/>
            <a:ext cx="363771" cy="4123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106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840"/>
    </mc:Choice>
    <mc:Fallback xmlns="">
      <p:transition spd="slow" advTm="7884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1232688-9527-4896-95DE-F4770999A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973138"/>
            <a:ext cx="9055100" cy="708025"/>
          </a:xfrm>
        </p:spPr>
        <p:txBody>
          <a:bodyPr/>
          <a:lstStyle/>
          <a:p>
            <a:r>
              <a:rPr lang="es-ES" b="1" dirty="0"/>
              <a:t>Retención boletas de honorarios</a:t>
            </a:r>
            <a:endParaRPr lang="es-CL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29C9F73-3EFB-7BAB-B200-E6C0BD2E5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" y="3332209"/>
            <a:ext cx="9813646" cy="254705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696F8B3-5386-F729-2F88-641C6CD016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511"/>
          <a:stretch/>
        </p:blipFill>
        <p:spPr>
          <a:xfrm>
            <a:off x="9831198" y="3750067"/>
            <a:ext cx="2056002" cy="2129195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78284CB4-6835-421F-ADD0-234C43BE8F66}"/>
              </a:ext>
            </a:extLst>
          </p:cNvPr>
          <p:cNvSpPr/>
          <p:nvPr/>
        </p:nvSpPr>
        <p:spPr>
          <a:xfrm>
            <a:off x="10407722" y="5561014"/>
            <a:ext cx="845476" cy="3182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CC3363C9-75DD-4EBF-A559-70F5FEDDDBDB}"/>
              </a:ext>
            </a:extLst>
          </p:cNvPr>
          <p:cNvSpPr/>
          <p:nvPr/>
        </p:nvSpPr>
        <p:spPr>
          <a:xfrm>
            <a:off x="3395382" y="5561014"/>
            <a:ext cx="629086" cy="31264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4F1997F-AD18-493E-B626-AE38784055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609" t="61567" r="13099" b="27271"/>
          <a:stretch/>
        </p:blipFill>
        <p:spPr>
          <a:xfrm>
            <a:off x="1155700" y="5608700"/>
            <a:ext cx="983794" cy="21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8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205"/>
    </mc:Choice>
    <mc:Fallback xmlns="">
      <p:transition spd="slow" advTm="8420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DC7636-1136-416E-A9A0-23FC8CD83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65CF476F-7D5A-45D3-B20A-B1650F5D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973138"/>
            <a:ext cx="8761413" cy="708025"/>
          </a:xfrm>
        </p:spPr>
        <p:txBody>
          <a:bodyPr/>
          <a:lstStyle/>
          <a:p>
            <a:r>
              <a:rPr lang="es-ES" b="1" dirty="0"/>
              <a:t>Comparar con Boletas de honorarios</a:t>
            </a:r>
            <a:endParaRPr lang="es-CL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1604D2D-B4FD-4AB9-B1A2-2E098A211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22" y="2533277"/>
            <a:ext cx="4443705" cy="3159312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81F4CBF-3847-401E-9F3A-9413A75FA619}"/>
              </a:ext>
            </a:extLst>
          </p:cNvPr>
          <p:cNvSpPr/>
          <p:nvPr/>
        </p:nvSpPr>
        <p:spPr>
          <a:xfrm>
            <a:off x="2956951" y="2533277"/>
            <a:ext cx="1883989" cy="41237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6EF127D1-133F-456F-9CD4-84489A8988D8}"/>
              </a:ext>
            </a:extLst>
          </p:cNvPr>
          <p:cNvSpPr/>
          <p:nvPr/>
        </p:nvSpPr>
        <p:spPr>
          <a:xfrm>
            <a:off x="706811" y="4468906"/>
            <a:ext cx="2250140" cy="41237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B0B38F6-FE1F-47A8-B925-9ADE38565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661" y="2730314"/>
            <a:ext cx="5210175" cy="2962275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43CA84DC-5A7A-4F74-8F44-8B0B6F8AF3E1}"/>
              </a:ext>
            </a:extLst>
          </p:cNvPr>
          <p:cNvSpPr/>
          <p:nvPr/>
        </p:nvSpPr>
        <p:spPr>
          <a:xfrm>
            <a:off x="5682202" y="3899273"/>
            <a:ext cx="4546527" cy="41237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AB82C502-45C1-4385-8794-3D755898181E}"/>
              </a:ext>
            </a:extLst>
          </p:cNvPr>
          <p:cNvSpPr/>
          <p:nvPr/>
        </p:nvSpPr>
        <p:spPr>
          <a:xfrm>
            <a:off x="5956321" y="4438464"/>
            <a:ext cx="2829091" cy="2855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281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38"/>
    </mc:Choice>
    <mc:Fallback xmlns="">
      <p:transition spd="slow" advTm="2963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E544C7E2-F7AB-49E8-B3F9-C202F37F7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973138"/>
            <a:ext cx="8761413" cy="708025"/>
          </a:xfrm>
        </p:spPr>
        <p:txBody>
          <a:bodyPr/>
          <a:lstStyle/>
          <a:p>
            <a:r>
              <a:rPr lang="es-ES" b="1" dirty="0"/>
              <a:t>Comparar con Boletas de honorarios</a:t>
            </a:r>
            <a:endParaRPr lang="es-CL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B87BF5A-31D0-4B28-ADB6-BACEFF494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726" y="1714110"/>
            <a:ext cx="5555033" cy="1653556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0DD0D9E9-2407-412A-8747-E6C8DAFBCB2C}"/>
              </a:ext>
            </a:extLst>
          </p:cNvPr>
          <p:cNvSpPr/>
          <p:nvPr/>
        </p:nvSpPr>
        <p:spPr>
          <a:xfrm>
            <a:off x="7700412" y="2166424"/>
            <a:ext cx="752618" cy="26631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7EC72C30-80F3-4717-A3BA-0D1239777C8E}"/>
              </a:ext>
            </a:extLst>
          </p:cNvPr>
          <p:cNvSpPr/>
          <p:nvPr/>
        </p:nvSpPr>
        <p:spPr>
          <a:xfrm>
            <a:off x="5092505" y="2166425"/>
            <a:ext cx="872461" cy="26631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0AF7AF7-1AD9-B128-2D07-4A7A7A043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120" y="3307358"/>
            <a:ext cx="8481691" cy="3469465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2B5077FA-7396-49A1-B8F8-1AB431E325E6}"/>
              </a:ext>
            </a:extLst>
          </p:cNvPr>
          <p:cNvSpPr/>
          <p:nvPr/>
        </p:nvSpPr>
        <p:spPr>
          <a:xfrm>
            <a:off x="6758129" y="6426941"/>
            <a:ext cx="1029682" cy="3498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797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200"/>
    </mc:Choice>
    <mc:Fallback xmlns="">
      <p:transition spd="slow" advTm="1062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0B8F46-AB24-4786-B1DA-33648986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Actualización de retenciones</a:t>
            </a:r>
            <a:endParaRPr lang="es-CL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DC91C16-6E40-C4CF-B65C-7A8CDA42D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780" y="2239764"/>
            <a:ext cx="5256882" cy="4659509"/>
          </a:xfrm>
          <a:prstGeom prst="rect">
            <a:avLst/>
          </a:prstGeom>
        </p:spPr>
      </p:pic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0674A8C5-5A52-9D24-3F59-CC429716C7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5337" y="2335105"/>
          <a:ext cx="6412091" cy="4371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349780" imgH="2965285" progId="Excel.Sheet.12">
                  <p:embed/>
                </p:oleObj>
              </mc:Choice>
              <mc:Fallback>
                <p:oleObj name="Worksheet" r:id="rId3" imgW="4349780" imgH="2965285" progId="Excel.Sheet.12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0674A8C5-5A52-9D24-3F59-CC429716C7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337" y="2335105"/>
                        <a:ext cx="6412091" cy="4371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C4D09E32-6EC0-390A-AE2A-F2B6EF2A0128}"/>
              </a:ext>
            </a:extLst>
          </p:cNvPr>
          <p:cNvSpPr/>
          <p:nvPr/>
        </p:nvSpPr>
        <p:spPr>
          <a:xfrm>
            <a:off x="5535658" y="6345553"/>
            <a:ext cx="1091769" cy="41237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85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102"/>
    </mc:Choice>
    <mc:Fallback xmlns="">
      <p:transition spd="slow" advTm="48102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4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3.xml><?xml version="1.0" encoding="utf-8"?>
<a:theme xmlns:a="http://schemas.openxmlformats.org/drawingml/2006/main" name="Sala de reuniones Ion">
  <a:themeElements>
    <a:clrScheme name="Sala de reuniones Ion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2304</TotalTime>
  <Words>359</Words>
  <Application>Microsoft Office PowerPoint</Application>
  <PresentationFormat>Panorámica</PresentationFormat>
  <Paragraphs>126</Paragraphs>
  <Slides>23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2" baseType="lpstr">
      <vt:lpstr>Arial</vt:lpstr>
      <vt:lpstr>Noto Sans Symbols</vt:lpstr>
      <vt:lpstr>Wingdings 3</vt:lpstr>
      <vt:lpstr>Calibri</vt:lpstr>
      <vt:lpstr>Century Gothic</vt:lpstr>
      <vt:lpstr>Sala de reuniones Ion</vt:lpstr>
      <vt:lpstr>Sala de reuniones Ion</vt:lpstr>
      <vt:lpstr>Sala de reuniones Ion</vt:lpstr>
      <vt:lpstr>Worksheet</vt:lpstr>
      <vt:lpstr>Día 5: Renta Personal</vt:lpstr>
      <vt:lpstr>Ingresar al SII</vt:lpstr>
      <vt:lpstr>Ingresar a declarar</vt:lpstr>
      <vt:lpstr>Agentes retenedores y otros ingresos</vt:lpstr>
      <vt:lpstr>Retención boletas de honorarios</vt:lpstr>
      <vt:lpstr>Retención boletas de honorarios</vt:lpstr>
      <vt:lpstr>Comparar con Boletas de honorarios</vt:lpstr>
      <vt:lpstr>Comparar con Boletas de honorarios</vt:lpstr>
      <vt:lpstr>Actualización de retenciones</vt:lpstr>
      <vt:lpstr>Retención boletas de honorarios</vt:lpstr>
      <vt:lpstr>Ingresar al F22</vt:lpstr>
      <vt:lpstr>Decisión Cotización Total</vt:lpstr>
      <vt:lpstr>Decisión Cotización Total</vt:lpstr>
      <vt:lpstr>Impuesto Global Complementario AT 2023</vt:lpstr>
      <vt:lpstr>Propuesta F22 cobertura total</vt:lpstr>
      <vt:lpstr>Decisión Cotización Parcial</vt:lpstr>
      <vt:lpstr>Propuesta F22 cobertura parcial</vt:lpstr>
      <vt:lpstr>Cupón de descuento “propyme” 60% de rebaja</vt:lpstr>
      <vt:lpstr>Curso OPERACIÓN RENTA PRO PYME</vt:lpstr>
      <vt:lpstr>Curso LEGISLACIÓN LABORAL</vt:lpstr>
      <vt:lpstr>Curso CONTABILIDAD BÁSICA</vt:lpstr>
      <vt:lpstr>Software Nubox</vt:lpstr>
      <vt:lpstr>Muchas gracias por tu atención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Regímenes Tributarios:  Charla Gratuita: (Comenzamos a las 19:05)</dc:title>
  <dc:creator>Fernanda Elena Silva GonzÃ¡lez</dc:creator>
  <cp:lastModifiedBy>Fernanda Elena Silva GonzÃ¡lez</cp:lastModifiedBy>
  <cp:revision>21</cp:revision>
  <dcterms:created xsi:type="dcterms:W3CDTF">2021-01-28T18:52:27Z</dcterms:created>
  <dcterms:modified xsi:type="dcterms:W3CDTF">2023-05-26T14:33:33Z</dcterms:modified>
</cp:coreProperties>
</file>